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4"/>
  </p:notesMasterIdLst>
  <p:sldIdLst>
    <p:sldId id="257" r:id="rId5"/>
    <p:sldId id="271" r:id="rId6"/>
    <p:sldId id="270" r:id="rId7"/>
    <p:sldId id="277" r:id="rId8"/>
    <p:sldId id="295" r:id="rId9"/>
    <p:sldId id="276" r:id="rId10"/>
    <p:sldId id="260" r:id="rId11"/>
    <p:sldId id="297" r:id="rId12"/>
    <p:sldId id="296" r:id="rId13"/>
    <p:sldId id="287" r:id="rId14"/>
    <p:sldId id="289" r:id="rId15"/>
    <p:sldId id="290" r:id="rId16"/>
    <p:sldId id="291" r:id="rId17"/>
    <p:sldId id="288" r:id="rId18"/>
    <p:sldId id="292" r:id="rId19"/>
    <p:sldId id="293" r:id="rId20"/>
    <p:sldId id="294" r:id="rId21"/>
    <p:sldId id="263" r:id="rId22"/>
    <p:sldId id="256" r:id="rId23"/>
  </p:sldIdLst>
  <p:sldSz cx="20104100" cy="11303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203" autoAdjust="0"/>
  </p:normalViewPr>
  <p:slideViewPr>
    <p:cSldViewPr snapToGrid="0" snapToObjects="1">
      <p:cViewPr varScale="1">
        <p:scale>
          <a:sx n="55" d="100"/>
          <a:sy n="55" d="100"/>
        </p:scale>
        <p:origin x="136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d Tranter" userId="9f324c5a-0280-45fa-a58c-e08cfa4036f2" providerId="ADAL" clId="{AF22066D-794C-42F0-9E07-13C43E6AE493}"/>
    <pc:docChg chg="undo custSel addSld modSld sldOrd">
      <pc:chgData name="Chad Tranter" userId="9f324c5a-0280-45fa-a58c-e08cfa4036f2" providerId="ADAL" clId="{AF22066D-794C-42F0-9E07-13C43E6AE493}" dt="2024-05-12T21:23:11.695" v="30" actId="1076"/>
      <pc:docMkLst>
        <pc:docMk/>
      </pc:docMkLst>
      <pc:sldChg chg="ord">
        <pc:chgData name="Chad Tranter" userId="9f324c5a-0280-45fa-a58c-e08cfa4036f2" providerId="ADAL" clId="{AF22066D-794C-42F0-9E07-13C43E6AE493}" dt="2024-05-12T21:11:20.668" v="2"/>
        <pc:sldMkLst>
          <pc:docMk/>
          <pc:sldMk cId="0" sldId="260"/>
        </pc:sldMkLst>
      </pc:sldChg>
      <pc:sldChg chg="modSp add mod ord">
        <pc:chgData name="Chad Tranter" userId="9f324c5a-0280-45fa-a58c-e08cfa4036f2" providerId="ADAL" clId="{AF22066D-794C-42F0-9E07-13C43E6AE493}" dt="2024-05-12T21:23:11.695" v="30" actId="1076"/>
        <pc:sldMkLst>
          <pc:docMk/>
          <pc:sldMk cId="3674468353" sldId="297"/>
        </pc:sldMkLst>
        <pc:spChg chg="mod">
          <ac:chgData name="Chad Tranter" userId="9f324c5a-0280-45fa-a58c-e08cfa4036f2" providerId="ADAL" clId="{AF22066D-794C-42F0-9E07-13C43E6AE493}" dt="2024-05-12T21:23:11.695" v="30" actId="1076"/>
          <ac:spMkLst>
            <pc:docMk/>
            <pc:sldMk cId="3674468353" sldId="297"/>
            <ac:spMk id="116" creationId="{00000000-0000-0000-0000-000000000000}"/>
          </ac:spMkLst>
        </pc:spChg>
        <pc:grpChg chg="mod">
          <ac:chgData name="Chad Tranter" userId="9f324c5a-0280-45fa-a58c-e08cfa4036f2" providerId="ADAL" clId="{AF22066D-794C-42F0-9E07-13C43E6AE493}" dt="2024-05-12T21:22:59.455" v="29" actId="1076"/>
          <ac:grpSpMkLst>
            <pc:docMk/>
            <pc:sldMk cId="3674468353" sldId="297"/>
            <ac:grpSpMk id="115"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1143000" y="685800"/>
            <a:ext cx="4572000" cy="3429000"/>
          </a:xfrm>
          <a:prstGeom prst="rect">
            <a:avLst/>
          </a:prstGeom>
        </p:spPr>
        <p:txBody>
          <a:bodyPr/>
          <a:lstStyle/>
          <a:p>
            <a:endParaRPr/>
          </a:p>
        </p:txBody>
      </p:sp>
      <p:sp>
        <p:nvSpPr>
          <p:cNvPr id="85" name="Shape 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504425995"/>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Helvetica Neue"/>
      </a:defRPr>
    </a:lvl1pPr>
    <a:lvl2pPr indent="228600" latinLnBrk="0">
      <a:defRPr sz="1200">
        <a:latin typeface="+mn-lt"/>
        <a:ea typeface="+mn-ea"/>
        <a:cs typeface="+mn-cs"/>
        <a:sym typeface="Helvetica Neue"/>
      </a:defRPr>
    </a:lvl2pPr>
    <a:lvl3pPr indent="457200" latinLnBrk="0">
      <a:defRPr sz="1200">
        <a:latin typeface="+mn-lt"/>
        <a:ea typeface="+mn-ea"/>
        <a:cs typeface="+mn-cs"/>
        <a:sym typeface="Helvetica Neue"/>
      </a:defRPr>
    </a:lvl3pPr>
    <a:lvl4pPr indent="685800" latinLnBrk="0">
      <a:defRPr sz="1200">
        <a:latin typeface="+mn-lt"/>
        <a:ea typeface="+mn-ea"/>
        <a:cs typeface="+mn-cs"/>
        <a:sym typeface="Helvetica Neue"/>
      </a:defRPr>
    </a:lvl4pPr>
    <a:lvl5pPr indent="914400" latinLnBrk="0">
      <a:defRPr sz="1200">
        <a:latin typeface="+mn-lt"/>
        <a:ea typeface="+mn-ea"/>
        <a:cs typeface="+mn-cs"/>
        <a:sym typeface="Helvetica Neue"/>
      </a:defRPr>
    </a:lvl5pPr>
    <a:lvl6pPr indent="1143000" latinLnBrk="0">
      <a:defRPr sz="1200">
        <a:latin typeface="+mn-lt"/>
        <a:ea typeface="+mn-ea"/>
        <a:cs typeface="+mn-cs"/>
        <a:sym typeface="Helvetica Neue"/>
      </a:defRPr>
    </a:lvl6pPr>
    <a:lvl7pPr indent="1371600" latinLnBrk="0">
      <a:defRPr sz="1200">
        <a:latin typeface="+mn-lt"/>
        <a:ea typeface="+mn-ea"/>
        <a:cs typeface="+mn-cs"/>
        <a:sym typeface="Helvetica Neue"/>
      </a:defRPr>
    </a:lvl7pPr>
    <a:lvl8pPr indent="1600200" latinLnBrk="0">
      <a:defRPr sz="1200">
        <a:latin typeface="+mn-lt"/>
        <a:ea typeface="+mn-ea"/>
        <a:cs typeface="+mn-cs"/>
        <a:sym typeface="Helvetica Neue"/>
      </a:defRPr>
    </a:lvl8pPr>
    <a:lvl9pPr indent="1828800" latinLnBrk="0">
      <a:defRPr sz="1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1) </a:t>
            </a:r>
            <a:r>
              <a:rPr lang="en-CA" sz="1200" dirty="0" err="1">
                <a:effectLst/>
                <a:latin typeface="+mn-lt"/>
                <a:ea typeface="+mn-ea"/>
                <a:cs typeface="+mn-cs"/>
                <a:sym typeface="Helvetica Neue"/>
              </a:rPr>
              <a:t>Sunehar</a:t>
            </a:r>
            <a:r>
              <a:rPr lang="en-CA" sz="1200" dirty="0">
                <a:effectLst/>
                <a:latin typeface="+mn-lt"/>
                <a:ea typeface="+mn-ea"/>
                <a:cs typeface="+mn-cs"/>
                <a:sym typeface="Helvetica Neue"/>
              </a:rPr>
              <a:t> Sarwar to do introductions</a:t>
            </a:r>
          </a:p>
          <a:p>
            <a:endParaRPr lang="en-CA" sz="1200" dirty="0">
              <a:effectLst/>
              <a:latin typeface="+mn-lt"/>
              <a:ea typeface="+mn-ea"/>
              <a:cs typeface="+mn-cs"/>
              <a:sym typeface="Helvetica Neue"/>
            </a:endParaRPr>
          </a:p>
          <a:p>
            <a:r>
              <a:rPr lang="en-CA" sz="1200" dirty="0">
                <a:effectLst/>
                <a:latin typeface="+mn-lt"/>
                <a:ea typeface="+mn-ea"/>
                <a:cs typeface="+mn-cs"/>
                <a:sym typeface="Helvetica Neue"/>
              </a:rPr>
              <a:t>2) Cheryl’s Intro Slide</a:t>
            </a:r>
          </a:p>
          <a:p>
            <a:r>
              <a:rPr lang="en-CA" sz="1800" kern="0" dirty="0">
                <a:effectLst/>
                <a:latin typeface="Calibri" panose="020F0502020204030204" pitchFamily="34" charset="0"/>
                <a:ea typeface="Times New Roman" panose="02020603050405020304" pitchFamily="18" charset="0"/>
              </a:rPr>
              <a:t>Thank you…we are excited to be here today in the speakers older adults and estate planning and how you can talk to your family. Chad- founder, partner and visionary of Bridgewell – second generation Estate planning company in Canada and he will share our story with you</a:t>
            </a:r>
            <a:endParaRPr lang="en-CA" sz="1200" dirty="0">
              <a:effectLst/>
              <a:latin typeface="+mn-lt"/>
              <a:ea typeface="+mn-ea"/>
              <a:cs typeface="+mn-cs"/>
              <a:sym typeface="Helvetica Neue"/>
            </a:endParaRPr>
          </a:p>
          <a:p>
            <a:endParaRPr lang="en-CA" dirty="0"/>
          </a:p>
        </p:txBody>
      </p:sp>
    </p:spTree>
    <p:extLst>
      <p:ext uri="{BB962C8B-B14F-4D97-AF65-F5344CB8AC3E}">
        <p14:creationId xmlns:p14="http://schemas.microsoft.com/office/powerpoint/2010/main" val="317020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1901300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1282914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285487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1380960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38683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2122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3820324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1204991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--We believe that achieving mental, physical and whole-person wellness starts with financial security</a:t>
            </a:r>
          </a:p>
          <a:p>
            <a:r>
              <a:rPr lang="en-CA" sz="1200" dirty="0">
                <a:effectLst/>
                <a:latin typeface="+mn-lt"/>
                <a:ea typeface="+mn-ea"/>
                <a:cs typeface="+mn-cs"/>
                <a:sym typeface="Helvetica Neue"/>
              </a:rPr>
              <a:t>--We’re a personal CFO to our clients, providing the insights and advice they need to achieve their lifestyle goals</a:t>
            </a:r>
          </a:p>
          <a:p>
            <a:r>
              <a:rPr lang="en-US" sz="1200" dirty="0">
                <a:effectLst/>
                <a:latin typeface="+mn-lt"/>
                <a:ea typeface="+mn-ea"/>
                <a:cs typeface="+mn-cs"/>
                <a:sym typeface="Helvetica Neue"/>
              </a:rPr>
              <a:t>--When they need us, we’re there to help them take a big-picture approach, seeing what other advisors might overlook</a:t>
            </a:r>
            <a:endParaRPr lang="en-CA" sz="1200" dirty="0">
              <a:effectLst/>
              <a:latin typeface="+mn-lt"/>
              <a:ea typeface="+mn-ea"/>
              <a:cs typeface="+mn-cs"/>
              <a:sym typeface="Helvetica Neue"/>
            </a:endParaRPr>
          </a:p>
          <a:p>
            <a:endParaRPr lang="en-CA" dirty="0"/>
          </a:p>
        </p:txBody>
      </p:sp>
    </p:spTree>
    <p:extLst>
      <p:ext uri="{BB962C8B-B14F-4D97-AF65-F5344CB8AC3E}">
        <p14:creationId xmlns:p14="http://schemas.microsoft.com/office/powerpoint/2010/main" val="193402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64448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Chad’s Slide</a:t>
            </a:r>
          </a:p>
          <a:p>
            <a:r>
              <a:rPr lang="en-CA" sz="1200" dirty="0">
                <a:effectLst/>
                <a:latin typeface="+mn-lt"/>
                <a:ea typeface="+mn-ea"/>
                <a:cs typeface="+mn-cs"/>
                <a:sym typeface="Helvetica Neue"/>
              </a:rPr>
              <a:t>-  2</a:t>
            </a:r>
            <a:r>
              <a:rPr lang="en-CA" sz="1200" baseline="30000" dirty="0">
                <a:effectLst/>
                <a:latin typeface="+mn-lt"/>
                <a:ea typeface="+mn-ea"/>
                <a:cs typeface="+mn-cs"/>
                <a:sym typeface="Helvetica Neue"/>
              </a:rPr>
              <a:t>nd</a:t>
            </a:r>
            <a:r>
              <a:rPr lang="en-CA" sz="1200" dirty="0">
                <a:effectLst/>
                <a:latin typeface="+mn-lt"/>
                <a:ea typeface="+mn-ea"/>
                <a:cs typeface="+mn-cs"/>
                <a:sym typeface="Helvetica Neue"/>
              </a:rPr>
              <a:t> generation business</a:t>
            </a:r>
          </a:p>
          <a:p>
            <a:pPr marL="171450" indent="-171450">
              <a:buFontTx/>
              <a:buChar char="-"/>
            </a:pPr>
            <a:r>
              <a:rPr lang="en-CA" sz="1200" dirty="0">
                <a:effectLst/>
                <a:latin typeface="+mn-lt"/>
                <a:ea typeface="+mn-ea"/>
                <a:cs typeface="+mn-cs"/>
                <a:sym typeface="Helvetica Neue"/>
              </a:rPr>
              <a:t>Focus on well-being of our client and wellbeing as one ages</a:t>
            </a:r>
          </a:p>
          <a:p>
            <a:pPr marL="171450" indent="-171450">
              <a:buFontTx/>
              <a:buChar char="-"/>
            </a:pPr>
            <a:r>
              <a:rPr lang="en-CA" sz="1200" dirty="0">
                <a:effectLst/>
                <a:latin typeface="+mn-lt"/>
                <a:ea typeface="+mn-ea"/>
                <a:cs typeface="+mn-cs"/>
                <a:sym typeface="Helvetica Neue"/>
              </a:rPr>
              <a:t>Diversity and longevity or our team </a:t>
            </a:r>
          </a:p>
          <a:p>
            <a:endParaRPr lang="en-US" sz="1200" dirty="0">
              <a:effectLst/>
              <a:latin typeface="+mn-lt"/>
              <a:ea typeface="+mn-ea"/>
              <a:cs typeface="+mn-cs"/>
              <a:sym typeface="Helvetica Neue"/>
            </a:endParaRPr>
          </a:p>
          <a:p>
            <a:r>
              <a:rPr lang="en-US" sz="1200" dirty="0">
                <a:effectLst/>
                <a:latin typeface="+mn-lt"/>
                <a:ea typeface="+mn-ea"/>
                <a:cs typeface="+mn-cs"/>
                <a:sym typeface="Helvetica Neue"/>
              </a:rPr>
              <a:t>--We saw clear shortcomings that could be addressed with a completely new approach; Bridgewell was created to deliver financial services focused on our clients’ whole well-being</a:t>
            </a:r>
            <a:endParaRPr lang="en-CA" sz="1200" dirty="0">
              <a:effectLst/>
              <a:latin typeface="+mn-lt"/>
              <a:ea typeface="+mn-ea"/>
              <a:cs typeface="+mn-cs"/>
              <a:sym typeface="Helvetica Neue"/>
            </a:endParaRPr>
          </a:p>
          <a:p>
            <a:r>
              <a:rPr lang="en-US" sz="1200" dirty="0">
                <a:effectLst/>
                <a:latin typeface="+mn-lt"/>
                <a:ea typeface="+mn-ea"/>
                <a:cs typeface="+mn-cs"/>
                <a:sym typeface="Helvetica Neue"/>
              </a:rPr>
              <a:t>--Our values are reflected in our name and logo</a:t>
            </a:r>
            <a:endParaRPr lang="en-CA" sz="1200" dirty="0">
              <a:effectLst/>
              <a:latin typeface="+mn-lt"/>
              <a:ea typeface="+mn-ea"/>
              <a:cs typeface="+mn-cs"/>
              <a:sym typeface="Helvetica Neue"/>
            </a:endParaRPr>
          </a:p>
          <a:p>
            <a:r>
              <a:rPr lang="en-US" sz="1200" dirty="0">
                <a:effectLst/>
                <a:latin typeface="+mn-lt"/>
                <a:ea typeface="+mn-ea"/>
                <a:cs typeface="+mn-cs"/>
                <a:sym typeface="Helvetica Neue"/>
              </a:rPr>
              <a:t>--Our clients—who are business owners or leaders—often face major gaps in their personal/corporate financial planning that we’re dedicated to filling </a:t>
            </a:r>
            <a:endParaRPr lang="en-CA" sz="1200" dirty="0">
              <a:effectLst/>
              <a:latin typeface="+mn-lt"/>
              <a:ea typeface="+mn-ea"/>
              <a:cs typeface="+mn-cs"/>
              <a:sym typeface="Helvetica Neue"/>
            </a:endParaRPr>
          </a:p>
          <a:p>
            <a:r>
              <a:rPr lang="en-US" sz="1200" dirty="0">
                <a:effectLst/>
                <a:latin typeface="+mn-lt"/>
                <a:ea typeface="+mn-ea"/>
                <a:cs typeface="+mn-cs"/>
                <a:sym typeface="Helvetica Neue"/>
              </a:rPr>
              <a:t>--The arch is one of the strongest structural elements in architecture and that’s why it’s a core element in our brand identity</a:t>
            </a:r>
            <a:endParaRPr lang="en-CA" sz="1200" dirty="0">
              <a:effectLst/>
              <a:latin typeface="+mn-lt"/>
              <a:ea typeface="+mn-ea"/>
              <a:cs typeface="+mn-cs"/>
              <a:sym typeface="Helvetica Neue"/>
            </a:endParaRPr>
          </a:p>
          <a:p>
            <a:r>
              <a:rPr lang="en-US" sz="1200" dirty="0">
                <a:effectLst/>
                <a:latin typeface="+mn-lt"/>
                <a:ea typeface="+mn-ea"/>
                <a:cs typeface="+mn-cs"/>
                <a:sym typeface="Helvetica Neue"/>
              </a:rPr>
              <a:t>--It symbolizes the financial foundation we help our clients build for themselves and their families, along with the strength of the financial strategies that we help them build and customize to achieve their wellness goals </a:t>
            </a:r>
            <a:endParaRPr lang="en-CA" sz="1200" dirty="0">
              <a:effectLst/>
              <a:latin typeface="+mn-lt"/>
              <a:ea typeface="+mn-ea"/>
              <a:cs typeface="+mn-cs"/>
              <a:sym typeface="Helvetica Neue"/>
            </a:endParaRPr>
          </a:p>
          <a:p>
            <a:r>
              <a:rPr lang="en-US" sz="1200" dirty="0">
                <a:effectLst/>
                <a:latin typeface="+mn-lt"/>
                <a:ea typeface="+mn-ea"/>
                <a:cs typeface="+mn-cs"/>
                <a:sym typeface="Helvetica Neue"/>
              </a:rPr>
              <a:t>--The arch also references the close connections we maintain with our clients’ trusted advisors, coordinating strategies and communicating with their accountants, wealth managers, etc., to ensure their affairs are being properly managed at all times (</a:t>
            </a:r>
            <a:r>
              <a:rPr lang="en-US" sz="1200" dirty="0" err="1">
                <a:effectLst/>
                <a:latin typeface="+mn-lt"/>
                <a:ea typeface="+mn-ea"/>
                <a:cs typeface="+mn-cs"/>
                <a:sym typeface="Helvetica Neue"/>
              </a:rPr>
              <a:t>e.g</a:t>
            </a:r>
            <a:r>
              <a:rPr lang="en-US" sz="1200" dirty="0">
                <a:effectLst/>
                <a:latin typeface="+mn-lt"/>
                <a:ea typeface="+mn-ea"/>
                <a:cs typeface="+mn-cs"/>
                <a:sym typeface="Helvetica Neue"/>
              </a:rPr>
              <a:t>, ‘bridging those gaps’)</a:t>
            </a:r>
            <a:endParaRPr lang="en-CA" sz="1200" dirty="0">
              <a:effectLst/>
              <a:latin typeface="+mn-lt"/>
              <a:ea typeface="+mn-ea"/>
              <a:cs typeface="+mn-cs"/>
              <a:sym typeface="Helvetica Neue"/>
            </a:endParaRPr>
          </a:p>
          <a:p>
            <a:endParaRPr lang="en-CA" dirty="0"/>
          </a:p>
        </p:txBody>
      </p:sp>
    </p:spTree>
    <p:extLst>
      <p:ext uri="{BB962C8B-B14F-4D97-AF65-F5344CB8AC3E}">
        <p14:creationId xmlns:p14="http://schemas.microsoft.com/office/powerpoint/2010/main" val="360356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Tx/>
              <a:buChar char="-"/>
            </a:pPr>
            <a:r>
              <a:rPr lang="en-CA" dirty="0"/>
              <a:t>Shopper Drug Mart say it is age 55.</a:t>
            </a:r>
          </a:p>
          <a:p>
            <a:pPr marL="171450" indent="-171450">
              <a:buFontTx/>
              <a:buChar char="-"/>
            </a:pPr>
            <a:r>
              <a:rPr lang="en-CA" dirty="0"/>
              <a:t>CPP says you are retired at age 65.</a:t>
            </a:r>
          </a:p>
          <a:p>
            <a:pPr marL="171450" indent="-171450">
              <a:buFontTx/>
              <a:buChar char="-"/>
            </a:pPr>
            <a:r>
              <a:rPr lang="en-CA" dirty="0"/>
              <a:t>Cheryl’s 80 year old uncle says age 90 is an older adult</a:t>
            </a:r>
          </a:p>
          <a:p>
            <a:pPr marL="171450" indent="-171450">
              <a:buFontTx/>
              <a:buChar char="-"/>
            </a:pPr>
            <a:endParaRPr lang="en-CA" dirty="0"/>
          </a:p>
        </p:txBody>
      </p:sp>
    </p:spTree>
    <p:extLst>
      <p:ext uri="{BB962C8B-B14F-4D97-AF65-F5344CB8AC3E}">
        <p14:creationId xmlns:p14="http://schemas.microsoft.com/office/powerpoint/2010/main" val="2997272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309118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859931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866773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911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200" dirty="0">
                <a:effectLst/>
                <a:latin typeface="+mn-lt"/>
                <a:ea typeface="+mn-ea"/>
                <a:cs typeface="+mn-cs"/>
                <a:sym typeface="Helvetica Neue"/>
              </a:rPr>
              <a:t>Life Insurance – to protect the people and organizations you care about</a:t>
            </a:r>
          </a:p>
          <a:p>
            <a:endParaRPr lang="en-CA" dirty="0"/>
          </a:p>
        </p:txBody>
      </p:sp>
    </p:spTree>
    <p:extLst>
      <p:ext uri="{BB962C8B-B14F-4D97-AF65-F5344CB8AC3E}">
        <p14:creationId xmlns:p14="http://schemas.microsoft.com/office/powerpoint/2010/main" val="211012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795046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07806" y="3505898"/>
            <a:ext cx="17088487" cy="2374964"/>
          </a:xfrm>
          <a:prstGeom prst="rect">
            <a:avLst/>
          </a:prstGeom>
        </p:spPr>
        <p:txBody>
          <a:bodyPr>
            <a:normAutofit/>
          </a:bodyPr>
          <a:lstStyle/>
          <a:p>
            <a:r>
              <a:t>Title Text</a:t>
            </a:r>
          </a:p>
        </p:txBody>
      </p:sp>
      <p:sp>
        <p:nvSpPr>
          <p:cNvPr id="13" name="Body Level One…"/>
          <p:cNvSpPr txBox="1">
            <a:spLocks noGrp="1"/>
          </p:cNvSpPr>
          <p:nvPr>
            <p:ph type="body" sz="quarter" idx="1"/>
          </p:nvPr>
        </p:nvSpPr>
        <p:spPr>
          <a:xfrm>
            <a:off x="3015614" y="6333235"/>
            <a:ext cx="14072871" cy="2827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7" name="Title Text"/>
          <p:cNvSpPr txBox="1">
            <a:spLocks noGrp="1"/>
          </p:cNvSpPr>
          <p:nvPr>
            <p:ph type="title"/>
          </p:nvPr>
        </p:nvSpPr>
        <p:spPr>
          <a:xfrm>
            <a:off x="2882318" y="3883824"/>
            <a:ext cx="14339463" cy="3459481"/>
          </a:xfrm>
          <a:prstGeom prst="rect">
            <a:avLst/>
          </a:prstGeom>
        </p:spPr>
        <p:txBody>
          <a:bodyPr>
            <a:normAutofit/>
          </a:bodyPr>
          <a:lstStyle/>
          <a:p>
            <a:r>
              <a:t>Title Text</a:t>
            </a:r>
          </a:p>
        </p:txBody>
      </p:sp>
      <p:sp>
        <p:nvSpPr>
          <p:cNvPr id="38" name="Body Level One…"/>
          <p:cNvSpPr txBox="1">
            <a:spLocks noGrp="1"/>
          </p:cNvSpPr>
          <p:nvPr>
            <p:ph type="body" idx="1"/>
          </p:nvPr>
        </p:nvSpPr>
        <p:spPr>
          <a:xfrm>
            <a:off x="1243805" y="3337983"/>
            <a:ext cx="17616489" cy="691451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6" name="Title Text"/>
          <p:cNvSpPr txBox="1">
            <a:spLocks noGrp="1"/>
          </p:cNvSpPr>
          <p:nvPr>
            <p:ph type="title"/>
          </p:nvPr>
        </p:nvSpPr>
        <p:spPr>
          <a:xfrm>
            <a:off x="2882318" y="3883824"/>
            <a:ext cx="14339463" cy="3459481"/>
          </a:xfrm>
          <a:prstGeom prst="rect">
            <a:avLst/>
          </a:prstGeom>
        </p:spPr>
        <p:txBody>
          <a:bodyPr>
            <a:normAutofit/>
          </a:bodyPr>
          <a:lstStyle/>
          <a:p>
            <a:r>
              <a:t>Title Text</a:t>
            </a:r>
          </a:p>
        </p:txBody>
      </p:sp>
      <p:sp>
        <p:nvSpPr>
          <p:cNvPr id="47" name="Body Level One…"/>
          <p:cNvSpPr txBox="1">
            <a:spLocks noGrp="1"/>
          </p:cNvSpPr>
          <p:nvPr>
            <p:ph type="body" sz="half" idx="1"/>
          </p:nvPr>
        </p:nvSpPr>
        <p:spPr>
          <a:xfrm>
            <a:off x="1005205" y="2601149"/>
            <a:ext cx="8745285" cy="746417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5" name="Title Text"/>
          <p:cNvSpPr txBox="1">
            <a:spLocks noGrp="1"/>
          </p:cNvSpPr>
          <p:nvPr>
            <p:ph type="title"/>
          </p:nvPr>
        </p:nvSpPr>
        <p:spPr>
          <a:xfrm>
            <a:off x="2882318" y="3883824"/>
            <a:ext cx="14339463" cy="3459481"/>
          </a:xfrm>
          <a:prstGeom prst="rect">
            <a:avLst/>
          </a:prstGeom>
        </p:spPr>
        <p:txBody>
          <a:bodyPr>
            <a:normAutofit/>
          </a:bodyPr>
          <a:lstStyle/>
          <a:p>
            <a:r>
              <a:t>Title Text</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0">
    <p:spTree>
      <p:nvGrpSpPr>
        <p:cNvPr id="1" name=""/>
        <p:cNvGrpSpPr/>
        <p:nvPr/>
      </p:nvGrpSpPr>
      <p:grpSpPr>
        <a:xfrm>
          <a:off x="0" y="0"/>
          <a:ext cx="0" cy="0"/>
          <a:chOff x="0" y="0"/>
          <a:chExt cx="0" cy="0"/>
        </a:xfrm>
      </p:grpSpPr>
      <p:sp>
        <p:nvSpPr>
          <p:cNvPr id="63" name="Title Text"/>
          <p:cNvSpPr txBox="1">
            <a:spLocks noGrp="1"/>
          </p:cNvSpPr>
          <p:nvPr>
            <p:ph type="title"/>
          </p:nvPr>
        </p:nvSpPr>
        <p:spPr>
          <a:xfrm>
            <a:off x="2882318" y="3883824"/>
            <a:ext cx="14339463" cy="3459481"/>
          </a:xfrm>
          <a:prstGeom prst="rect">
            <a:avLst/>
          </a:prstGeom>
        </p:spPr>
        <p:txBody>
          <a:bodyPr>
            <a:normAutofit/>
          </a:bodyPr>
          <a:lstStyle/>
          <a:p>
            <a:r>
              <a:t>Title Text</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0">
    <p:spTree>
      <p:nvGrpSpPr>
        <p:cNvPr id="1" name=""/>
        <p:cNvGrpSpPr/>
        <p:nvPr/>
      </p:nvGrpSpPr>
      <p:grpSpPr>
        <a:xfrm>
          <a:off x="0" y="0"/>
          <a:ext cx="0" cy="0"/>
          <a:chOff x="0" y="0"/>
          <a:chExt cx="0" cy="0"/>
        </a:xfrm>
      </p:grpSpPr>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p:cNvSpPr/>
          <p:nvPr/>
        </p:nvSpPr>
        <p:spPr>
          <a:xfrm>
            <a:off x="-1" y="-1"/>
            <a:ext cx="20104101" cy="11308558"/>
          </a:xfrm>
          <a:prstGeom prst="rect">
            <a:avLst/>
          </a:prstGeom>
          <a:solidFill>
            <a:srgbClr val="3A36BD"/>
          </a:solidFill>
          <a:ln w="12700">
            <a:miter lim="400000"/>
          </a:ln>
        </p:spPr>
        <p:txBody>
          <a:bodyPr lIns="45719" rIns="45719"/>
          <a:lstStyle/>
          <a:p>
            <a:endParaRPr/>
          </a:p>
        </p:txBody>
      </p:sp>
      <p:sp>
        <p:nvSpPr>
          <p:cNvPr id="3" name="Title Text"/>
          <p:cNvSpPr txBox="1">
            <a:spLocks noGrp="1"/>
          </p:cNvSpPr>
          <p:nvPr>
            <p:ph type="title"/>
          </p:nvPr>
        </p:nvSpPr>
        <p:spPr>
          <a:xfrm>
            <a:off x="1005205" y="452643"/>
            <a:ext cx="18093690" cy="21847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4" name="Body Level One…"/>
          <p:cNvSpPr txBox="1">
            <a:spLocks noGrp="1"/>
          </p:cNvSpPr>
          <p:nvPr>
            <p:ph type="body" idx="1"/>
          </p:nvPr>
        </p:nvSpPr>
        <p:spPr>
          <a:xfrm>
            <a:off x="1005205" y="2637366"/>
            <a:ext cx="18093690" cy="8665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18831923" y="10517695"/>
            <a:ext cx="266974" cy="279401"/>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transition spd="med"/>
  <p:txStyles>
    <p:title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p:titleStyle>
    <p:body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rgbClr val="000000"/>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21.jpe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image" Target="../media/image22.png"/><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5.png"/><Relationship Id="rId5" Type="http://schemas.openxmlformats.org/officeDocument/2006/relationships/image" Target="../media/image24.png"/><Relationship Id="rId15" Type="http://schemas.openxmlformats.org/officeDocument/2006/relationships/hyperlink" Target="http://www.bridgewellfinancial.com/" TargetMode="External"/><Relationship Id="rId10"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image" Target="../media/image3.png"/><Relationship Id="rId14" Type="http://schemas.openxmlformats.org/officeDocument/2006/relationships/hyperlink" Target="mailto:inquiries@bridgewellfinancial.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8.png"/><Relationship Id="rId10"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0.png"/><Relationship Id="rId7" Type="http://schemas.openxmlformats.org/officeDocument/2006/relationships/image" Target="../media/image4.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7.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11.png"/><Relationship Id="rId5" Type="http://schemas.openxmlformats.org/officeDocument/2006/relationships/image" Target="../media/image2.png"/><Relationship Id="rId15" Type="http://schemas.openxmlformats.org/officeDocument/2006/relationships/image" Target="../media/image15.png"/><Relationship Id="rId10" Type="http://schemas.openxmlformats.org/officeDocument/2006/relationships/image" Target="../media/image7.png"/><Relationship Id="rId19" Type="http://schemas.openxmlformats.org/officeDocument/2006/relationships/image" Target="../media/image19.png"/><Relationship Id="rId4" Type="http://schemas.openxmlformats.org/officeDocument/2006/relationships/image" Target="../media/image1.png"/><Relationship Id="rId9" Type="http://schemas.openxmlformats.org/officeDocument/2006/relationships/image" Target="../media/image6.pn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1399067"/>
            <a:ext cx="15759700" cy="3459481"/>
          </a:xfrm>
          <a:prstGeom prst="rect">
            <a:avLst/>
          </a:prstGeom>
        </p:spPr>
        <p:txBody>
          <a:bodyPr>
            <a:normAutofit fontScale="90000"/>
          </a:bodyPr>
          <a:lstStyle/>
          <a:p>
            <a:pPr marR="5080" indent="12700" algn="ctr">
              <a:lnSpc>
                <a:spcPts val="9000"/>
              </a:lnSpc>
              <a:defRPr spc="-100"/>
            </a:pPr>
            <a:r>
              <a:rPr lang="en-US" b="1" dirty="0">
                <a:latin typeface="AKTIVGROTESKCORP-LIGHT" panose="020B0304020202020204" pitchFamily="34" charset="0"/>
              </a:rPr>
              <a:t>HEALTHY AGEING 101</a:t>
            </a:r>
            <a:br>
              <a:rPr lang="en-US" b="1" dirty="0">
                <a:latin typeface="AKTIVGROTESKCORP-LIGHT" panose="020B0304020202020204" pitchFamily="34" charset="0"/>
              </a:rPr>
            </a:br>
            <a:r>
              <a:rPr lang="en-US" dirty="0">
                <a:latin typeface="AKTIVGROTESKCORP-LIGHT" panose="020B0304020202020204" pitchFamily="34" charset="0"/>
              </a:rPr>
              <a:t/>
            </a:r>
            <a:br>
              <a:rPr lang="en-US" dirty="0">
                <a:latin typeface="AKTIVGROTESKCORP-LIGHT" panose="020B0304020202020204" pitchFamily="34" charset="0"/>
              </a:rPr>
            </a:br>
            <a:r>
              <a:rPr lang="en-US" dirty="0">
                <a:latin typeface="AKTIVGROTESKCORP-LIGHT" panose="020B0304020202020204" pitchFamily="34" charset="0"/>
              </a:rPr>
              <a:t>Older Adults &amp; Estate Planning:</a:t>
            </a:r>
            <a:r>
              <a:rPr dirty="0">
                <a:latin typeface="AKTIVGROTESKCORP-LIGHT" panose="020B0304020202020204" pitchFamily="34" charset="0"/>
              </a:rPr>
              <a:t> </a:t>
            </a: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How and what to talk to your family about</a:t>
            </a:r>
            <a:endParaRPr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1399067"/>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CA" sz="8000" b="1" spc="-100" dirty="0">
                <a:latin typeface="AKTIVGROTESKCORP-LIGHT" panose="020B0304020202020204" pitchFamily="34" charset="0"/>
              </a:rPr>
              <a:t>Situations you may identify with</a:t>
            </a:r>
            <a:r>
              <a:rPr lang="en-US" sz="8000" b="1" spc="-100" dirty="0">
                <a:latin typeface="AKTIVGROTESKCORP-LIGHT" panose="020B0304020202020204" pitchFamily="34" charset="0"/>
              </a:rPr>
              <a:t> </a:t>
            </a:r>
            <a:r>
              <a:rPr lang="en-CA" sz="8000" dirty="0"/>
              <a:t/>
            </a:r>
            <a:br>
              <a:rPr lang="en-CA" sz="8000" dirty="0"/>
            </a:b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391350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166845" y="-103043"/>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1399067"/>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
        <p:nvSpPr>
          <p:cNvPr id="2" name="TextBox 1">
            <a:extLst>
              <a:ext uri="{FF2B5EF4-FFF2-40B4-BE49-F238E27FC236}">
                <a16:creationId xmlns:a16="http://schemas.microsoft.com/office/drawing/2014/main" xmlns="" id="{0D34543D-508B-EABC-F0C3-B94E6805049C}"/>
              </a:ext>
            </a:extLst>
          </p:cNvPr>
          <p:cNvSpPr txBox="1"/>
          <p:nvPr/>
        </p:nvSpPr>
        <p:spPr>
          <a:xfrm>
            <a:off x="4177553" y="2044188"/>
            <a:ext cx="5874497"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3200" dirty="0">
                <a:solidFill>
                  <a:schemeClr val="accent1">
                    <a:lumMod val="75000"/>
                  </a:schemeClr>
                </a:solidFill>
              </a:rPr>
              <a:t>I </a:t>
            </a:r>
            <a:r>
              <a:rPr lang="en-US" sz="3200" dirty="0">
                <a:solidFill>
                  <a:schemeClr val="accent1">
                    <a:lumMod val="75000"/>
                  </a:schemeClr>
                </a:solidFill>
                <a:latin typeface="AKTIVGROTESKCORP-LIGHT" panose="020B0304020202020204" pitchFamily="34" charset="0"/>
              </a:rPr>
              <a:t>have seen my family and friends </a:t>
            </a:r>
          </a:p>
          <a:p>
            <a:pPr algn="ctr"/>
            <a:r>
              <a:rPr lang="en-US" sz="3200" dirty="0">
                <a:solidFill>
                  <a:schemeClr val="accent1">
                    <a:lumMod val="75000"/>
                  </a:schemeClr>
                </a:solidFill>
                <a:latin typeface="AKTIVGROTESKCORP-LIGHT" panose="020B0304020202020204" pitchFamily="34" charset="0"/>
              </a:rPr>
              <a:t>experience the catastrophic </a:t>
            </a:r>
          </a:p>
          <a:p>
            <a:pPr algn="ctr"/>
            <a:r>
              <a:rPr lang="en-US" sz="3200" dirty="0">
                <a:solidFill>
                  <a:schemeClr val="accent1">
                    <a:lumMod val="75000"/>
                  </a:schemeClr>
                </a:solidFill>
                <a:latin typeface="AKTIVGROTESKCORP-LIGHT" panose="020B0304020202020204" pitchFamily="34" charset="0"/>
              </a:rPr>
              <a:t>cost of care </a:t>
            </a:r>
          </a:p>
          <a:p>
            <a:pPr algn="ctr"/>
            <a:r>
              <a:rPr lang="en-US" sz="3200" dirty="0">
                <a:solidFill>
                  <a:schemeClr val="accent1">
                    <a:lumMod val="75000"/>
                  </a:schemeClr>
                </a:solidFill>
                <a:latin typeface="AKTIVGROTESKCORP-LIGHT" panose="020B0304020202020204" pitchFamily="34" charset="0"/>
              </a:rPr>
              <a:t>for an aging loved one, </a:t>
            </a:r>
          </a:p>
          <a:p>
            <a:pPr algn="ctr"/>
            <a:r>
              <a:rPr lang="en-US" sz="3200" dirty="0">
                <a:solidFill>
                  <a:schemeClr val="accent1">
                    <a:lumMod val="75000"/>
                  </a:schemeClr>
                </a:solidFill>
                <a:latin typeface="AKTIVGROTESKCORP-LIGHT" panose="020B0304020202020204" pitchFamily="34" charset="0"/>
              </a:rPr>
              <a:t>and I want to protect </a:t>
            </a:r>
          </a:p>
          <a:p>
            <a:pPr algn="ctr"/>
            <a:r>
              <a:rPr lang="en-US" sz="3200" dirty="0">
                <a:solidFill>
                  <a:schemeClr val="accent1">
                    <a:lumMod val="75000"/>
                  </a:schemeClr>
                </a:solidFill>
                <a:latin typeface="AKTIVGROTESKCORP-LIGHT" panose="020B0304020202020204" pitchFamily="34" charset="0"/>
              </a:rPr>
              <a:t>myself, </a:t>
            </a:r>
          </a:p>
          <a:p>
            <a:pPr algn="ctr"/>
            <a:r>
              <a:rPr lang="en-US" sz="3200" dirty="0">
                <a:solidFill>
                  <a:schemeClr val="accent1">
                    <a:lumMod val="75000"/>
                  </a:schemeClr>
                </a:solidFill>
                <a:latin typeface="AKTIVGROTESKCORP-LIGHT" panose="020B0304020202020204" pitchFamily="34" charset="0"/>
              </a:rPr>
              <a:t>my spouse or partner </a:t>
            </a:r>
          </a:p>
          <a:p>
            <a:pPr algn="ctr"/>
            <a:r>
              <a:rPr lang="en-US" sz="3200" dirty="0">
                <a:solidFill>
                  <a:schemeClr val="accent1">
                    <a:lumMod val="75000"/>
                  </a:schemeClr>
                </a:solidFill>
                <a:latin typeface="AKTIVGROTESKCORP-LIGHT" panose="020B0304020202020204" pitchFamily="34" charset="0"/>
              </a:rPr>
              <a:t>and my family.</a:t>
            </a:r>
            <a:endParaRPr lang="en-US" sz="3200" dirty="0">
              <a:solidFill>
                <a:schemeClr val="accent1">
                  <a:lumMod val="75000"/>
                </a:schemeClr>
              </a:solidFill>
            </a:endParaRPr>
          </a:p>
        </p:txBody>
      </p:sp>
      <p:pic>
        <p:nvPicPr>
          <p:cNvPr id="4" name="Picture 3" descr="A person wearing glasses and a white shirt&#10;&#10;Description automatically generated">
            <a:extLst>
              <a:ext uri="{FF2B5EF4-FFF2-40B4-BE49-F238E27FC236}">
                <a16:creationId xmlns:a16="http://schemas.microsoft.com/office/drawing/2014/main" xmlns="" id="{122C3DF8-9704-1E5A-6AB4-AF630900D07E}"/>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632141" y="1638705"/>
            <a:ext cx="5504330" cy="6795449"/>
          </a:xfrm>
          <a:prstGeom prst="rect">
            <a:avLst/>
          </a:prstGeom>
          <a:noFill/>
          <a:ln>
            <a:noFill/>
          </a:ln>
        </p:spPr>
      </p:pic>
    </p:spTree>
    <p:extLst>
      <p:ext uri="{BB962C8B-B14F-4D97-AF65-F5344CB8AC3E}">
        <p14:creationId xmlns:p14="http://schemas.microsoft.com/office/powerpoint/2010/main" val="389780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1399067"/>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pic>
        <p:nvPicPr>
          <p:cNvPr id="2" name="Picture 1" descr="couple looking at tab">
            <a:extLst>
              <a:ext uri="{FF2B5EF4-FFF2-40B4-BE49-F238E27FC236}">
                <a16:creationId xmlns:a16="http://schemas.microsoft.com/office/drawing/2014/main" xmlns="" id="{9605D6A1-C3F7-273D-B7E5-38CF9DE75842}"/>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033538" y="964637"/>
            <a:ext cx="6221505" cy="6221505"/>
          </a:xfrm>
          <a:prstGeom prst="rect">
            <a:avLst/>
          </a:prstGeom>
          <a:noFill/>
          <a:ln>
            <a:noFill/>
          </a:ln>
        </p:spPr>
      </p:pic>
      <p:sp>
        <p:nvSpPr>
          <p:cNvPr id="4" name="TextBox 3">
            <a:extLst>
              <a:ext uri="{FF2B5EF4-FFF2-40B4-BE49-F238E27FC236}">
                <a16:creationId xmlns:a16="http://schemas.microsoft.com/office/drawing/2014/main" xmlns="" id="{79AAE73C-42C7-D9BD-B073-3999609C10E9}"/>
              </a:ext>
            </a:extLst>
          </p:cNvPr>
          <p:cNvSpPr txBox="1"/>
          <p:nvPr/>
        </p:nvSpPr>
        <p:spPr>
          <a:xfrm>
            <a:off x="1238985" y="2785192"/>
            <a:ext cx="12662647" cy="12251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n-CA" sz="3200" b="1" dirty="0">
                <a:solidFill>
                  <a:schemeClr val="accent1">
                    <a:lumMod val="75000"/>
                  </a:schemeClr>
                </a:solidFill>
                <a:latin typeface="AKTIVGROTESKCORP-LIGHT" panose="020B0304020202020204" pitchFamily="34" charset="0"/>
              </a:rPr>
              <a:t>We don't want to be a financial burden </a:t>
            </a:r>
          </a:p>
          <a:p>
            <a:pPr algn="ctr">
              <a:lnSpc>
                <a:spcPct val="107000"/>
              </a:lnSpc>
              <a:spcAft>
                <a:spcPts val="800"/>
              </a:spcAft>
            </a:pPr>
            <a:r>
              <a:rPr lang="en-CA" sz="3200" b="1" dirty="0">
                <a:solidFill>
                  <a:schemeClr val="accent1">
                    <a:lumMod val="75000"/>
                  </a:schemeClr>
                </a:solidFill>
                <a:latin typeface="AKTIVGROTESKCORP-LIGHT" panose="020B0304020202020204" pitchFamily="34" charset="0"/>
              </a:rPr>
              <a:t>on our children! </a:t>
            </a:r>
            <a:endParaRPr lang="en-CA" sz="3200" kern="100" dirty="0">
              <a:solidFill>
                <a:schemeClr val="accent1">
                  <a:lumMod val="75000"/>
                </a:schemeClr>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82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78"/>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5714314" y="1792941"/>
            <a:ext cx="12798440" cy="3065607"/>
          </a:xfrm>
          <a:prstGeom prst="rect">
            <a:avLst/>
          </a:prstGeom>
        </p:spPr>
        <p:txBody>
          <a:bodyPr>
            <a:normAutofit fontScale="90000"/>
          </a:bodyPr>
          <a:lstStyle/>
          <a:p>
            <a:pPr>
              <a:lnSpc>
                <a:spcPct val="106000"/>
              </a:lnSpc>
              <a:spcAft>
                <a:spcPts val="800"/>
              </a:spcAft>
            </a:pPr>
            <a:r>
              <a:rPr lang="en-CA" sz="3600" b="1" i="1" dirty="0">
                <a:latin typeface="AKTIVGROTESKCORP-LIGHT" panose="020B0304020202020204" pitchFamily="34" charset="0"/>
              </a:rPr>
              <a:t>Estate Consideration 1</a:t>
            </a:r>
            <a:r>
              <a:rPr lang="en-CA" sz="3600" dirty="0">
                <a:latin typeface="AKTIVGROTESKCORP-LIGHT" panose="020B0304020202020204" pitchFamily="34" charset="0"/>
              </a:rPr>
              <a:t/>
            </a:r>
            <a:br>
              <a:rPr lang="en-CA" sz="3600" dirty="0">
                <a:latin typeface="AKTIVGROTESKCORP-LIGHT" panose="020B0304020202020204" pitchFamily="34" charset="0"/>
              </a:rPr>
            </a:br>
            <a:r>
              <a:rPr lang="en-CA" sz="3600" dirty="0">
                <a:latin typeface="AKTIVGROTESKCORP-LIGHT" panose="020B0304020202020204" pitchFamily="34" charset="0"/>
              </a:rPr>
              <a:t/>
            </a:r>
            <a:br>
              <a:rPr lang="en-CA" sz="3600" dirty="0">
                <a:latin typeface="AKTIVGROTESKCORP-LIGHT" panose="020B0304020202020204" pitchFamily="34" charset="0"/>
              </a:rPr>
            </a:br>
            <a:r>
              <a:rPr lang="en-CA" sz="3600" dirty="0">
                <a:latin typeface="AKTIVGROTESKCORP-LIGHT" panose="020B0304020202020204" pitchFamily="34" charset="0"/>
              </a:rPr>
              <a:t>My spouse and I are in our Mid 40’s, successful professionals, what should our considerations be for estate planning?</a:t>
            </a:r>
            <a:br>
              <a:rPr lang="en-CA" sz="3600" dirty="0">
                <a:latin typeface="AKTIVGROTESKCORP-LIGHT" panose="020B0304020202020204" pitchFamily="34" charset="0"/>
              </a:rPr>
            </a:br>
            <a:r>
              <a:rPr lang="en-CA" sz="3600" dirty="0">
                <a:latin typeface="AKTIVGROTESKCORP-LIGHT" panose="020B0304020202020204" pitchFamily="34" charset="0"/>
              </a:rPr>
              <a:t> </a:t>
            </a:r>
            <a:br>
              <a:rPr lang="en-CA" sz="3600" dirty="0">
                <a:latin typeface="AKTIVGROTESKCORP-LIGHT" panose="020B0304020202020204" pitchFamily="34" charset="0"/>
              </a:rPr>
            </a:br>
            <a:r>
              <a:rPr lang="en-CA" sz="3600" dirty="0">
                <a:latin typeface="AKTIVGROTESKCORP-LIGHT" panose="020B0304020202020204" pitchFamily="34" charset="0"/>
              </a:rPr>
              <a:t>Obvious – updated wills and POA</a:t>
            </a:r>
            <a:br>
              <a:rPr lang="en-CA" sz="3600" dirty="0">
                <a:latin typeface="AKTIVGROTESKCORP-LIGHT" panose="020B0304020202020204" pitchFamily="34" charset="0"/>
              </a:rPr>
            </a:br>
            <a:r>
              <a:rPr lang="en-CA" sz="3600" dirty="0">
                <a:latin typeface="AKTIVGROTESKCORP-LIGHT" panose="020B0304020202020204" pitchFamily="34" charset="0"/>
              </a:rPr>
              <a:t>Consideration for Children Trustee’s</a:t>
            </a:r>
            <a:br>
              <a:rPr lang="en-CA" sz="3600" dirty="0">
                <a:latin typeface="AKTIVGROTESKCORP-LIGHT" panose="020B0304020202020204" pitchFamily="34" charset="0"/>
              </a:rPr>
            </a:br>
            <a:r>
              <a:rPr lang="en-CA" sz="3600" dirty="0">
                <a:latin typeface="AKTIVGROTESKCORP-LIGHT" panose="020B0304020202020204" pitchFamily="34" charset="0"/>
              </a:rPr>
              <a:t>Estate Preservation through planning for your living wishes, strategies and products.</a:t>
            </a:r>
            <a:br>
              <a:rPr lang="en-CA" sz="3600" dirty="0">
                <a:latin typeface="AKTIVGROTESKCORP-LIGHT" panose="020B0304020202020204" pitchFamily="34" charset="0"/>
              </a:rPr>
            </a:br>
            <a:r>
              <a:rPr lang="en-CA" sz="3600" dirty="0">
                <a:latin typeface="AKTIVGROTESKCORP-LIGHT" panose="020B0304020202020204" pitchFamily="34" charset="0"/>
              </a:rPr>
              <a:t> </a:t>
            </a:r>
            <a:br>
              <a:rPr lang="en-CA" sz="3600" dirty="0">
                <a:latin typeface="AKTIVGROTESKCORP-LIGHT" panose="020B0304020202020204" pitchFamily="34" charset="0"/>
              </a:rPr>
            </a:br>
            <a:r>
              <a:rPr lang="en-CA" sz="3600" dirty="0">
                <a:latin typeface="AKTIVGROTESKCORP-LIGHT" panose="020B0304020202020204" pitchFamily="34" charset="0"/>
              </a:rPr>
              <a:t>What are our short and long term risks of NOT putting a Plan in Place? </a:t>
            </a:r>
            <a:r>
              <a:rPr lang="en-CA" sz="3600" dirty="0">
                <a:effectLst/>
                <a:latin typeface="Aptos" panose="020B0004020202020204" pitchFamily="34" charset="0"/>
                <a:ea typeface="Aptos" panose="020B0004020202020204" pitchFamily="34" charset="0"/>
                <a:cs typeface="Aptos" panose="020B0004020202020204" pitchFamily="34" charset="0"/>
              </a:rPr>
              <a:t/>
            </a:r>
            <a:br>
              <a:rPr lang="en-CA" sz="3600" dirty="0">
                <a:effectLst/>
                <a:latin typeface="Aptos" panose="020B0004020202020204" pitchFamily="34" charset="0"/>
                <a:ea typeface="Aptos" panose="020B0004020202020204" pitchFamily="34" charset="0"/>
                <a:cs typeface="Aptos" panose="020B0004020202020204" pitchFamily="34" charset="0"/>
              </a:rPr>
            </a:br>
            <a:endParaRPr lang="en-US" sz="3600"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223791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dirty="0"/>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5720327" y="473316"/>
            <a:ext cx="12798439" cy="8998980"/>
          </a:xfrm>
          <a:prstGeom prst="rect">
            <a:avLst/>
          </a:prstGeom>
        </p:spPr>
        <p:txBody>
          <a:bodyPr>
            <a:normAutofit fontScale="90000"/>
          </a:bodyPr>
          <a:lstStyle/>
          <a:p>
            <a:pPr>
              <a:lnSpc>
                <a:spcPct val="106000"/>
              </a:lnSpc>
              <a:spcAft>
                <a:spcPts val="800"/>
              </a:spcAft>
            </a:pPr>
            <a:r>
              <a:rPr lang="en-CA" sz="3200" b="1" i="1" dirty="0">
                <a:latin typeface="AKTIVGROTESKCORP-LIGHT" panose="020B0304020202020204" pitchFamily="34" charset="0"/>
              </a:rPr>
              <a:t>Estate Considerations #2</a:t>
            </a:r>
            <a:br>
              <a:rPr lang="en-CA" sz="3200" b="1" i="1"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We are successful professionals in our mid 60’s and likely will continue to work for years to come, but our disability insurance will be cancelled at age 65. </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We have seen friends and family suffer through the exorbitant cost of care associated with aging.</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What can we do?</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What planning should we do?</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What special considerations?</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Protecting our estate for our kids, while still providing for potential life care needs.</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I don’t want to be a financial burden to my children and spouse! </a:t>
            </a:r>
            <a:endParaRPr lang="en-US" sz="3100" dirty="0">
              <a:solidFill>
                <a:schemeClr val="tx1"/>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248018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5714314" y="1900517"/>
            <a:ext cx="12798440" cy="7187299"/>
          </a:xfrm>
          <a:prstGeom prst="rect">
            <a:avLst/>
          </a:prstGeom>
        </p:spPr>
        <p:txBody>
          <a:bodyPr>
            <a:normAutofit/>
          </a:bodyPr>
          <a:lstStyle/>
          <a:p>
            <a:pPr>
              <a:lnSpc>
                <a:spcPct val="106000"/>
              </a:lnSpc>
              <a:spcAft>
                <a:spcPts val="800"/>
              </a:spcAft>
            </a:pPr>
            <a:r>
              <a:rPr lang="en-CA" sz="3200" b="1" i="1" dirty="0">
                <a:latin typeface="AKTIVGROTESKCORP-LIGHT" panose="020B0304020202020204" pitchFamily="34" charset="0"/>
              </a:rPr>
              <a:t>Estate Consideration #3</a:t>
            </a: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 </a:t>
            </a:r>
            <a:br>
              <a:rPr lang="en-CA" sz="3200" dirty="0">
                <a:latin typeface="AKTIVGROTESKCORP-LIGHT" panose="020B0304020202020204" pitchFamily="34" charset="0"/>
              </a:rPr>
            </a:br>
            <a:r>
              <a:rPr lang="en-CA" sz="3200" dirty="0">
                <a:latin typeface="AKTIVGROTESKCORP-LIGHT" panose="020B0304020202020204" pitchFamily="34" charset="0"/>
              </a:rPr>
              <a:t>My spouse and I are in our mid 40’s, are parents are in their late 60’s, and now in reasonable health, they are not of means.</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How can I protect my estate and my plan for the care of my parents, should they need care as they age?</a:t>
            </a:r>
            <a:br>
              <a:rPr lang="en-CA" sz="3200" dirty="0">
                <a:latin typeface="AKTIVGROTESKCORP-LIGHT" panose="020B0304020202020204" pitchFamily="34" charset="0"/>
              </a:rPr>
            </a:br>
            <a:r>
              <a:rPr lang="en-CA" sz="3200" dirty="0">
                <a:latin typeface="AKTIVGROTESKCORP-LIGHT" panose="020B0304020202020204" pitchFamily="34" charset="0"/>
              </a:rPr>
              <a:t/>
            </a:r>
            <a:br>
              <a:rPr lang="en-CA" sz="3200" dirty="0">
                <a:latin typeface="AKTIVGROTESKCORP-LIGHT" panose="020B0304020202020204" pitchFamily="34" charset="0"/>
              </a:rPr>
            </a:br>
            <a:r>
              <a:rPr lang="en-CA" sz="3200" dirty="0">
                <a:latin typeface="AKTIVGROTESKCORP-LIGHT" panose="020B0304020202020204" pitchFamily="34" charset="0"/>
              </a:rPr>
              <a:t>Protecting their estate, protects ours? </a:t>
            </a:r>
            <a:r>
              <a:rPr lang="en-CA" sz="3200" dirty="0">
                <a:effectLst/>
                <a:latin typeface="Aptos" panose="020B0004020202020204" pitchFamily="34" charset="0"/>
                <a:ea typeface="Aptos" panose="020B0004020202020204" pitchFamily="34" charset="0"/>
                <a:cs typeface="Aptos" panose="020B0004020202020204" pitchFamily="34" charset="0"/>
              </a:rPr>
              <a:t/>
            </a:r>
            <a:br>
              <a:rPr lang="en-CA" sz="3200" dirty="0">
                <a:effectLst/>
                <a:latin typeface="Aptos" panose="020B0004020202020204" pitchFamily="34" charset="0"/>
                <a:ea typeface="Aptos" panose="020B0004020202020204" pitchFamily="34" charset="0"/>
                <a:cs typeface="Aptos" panose="020B0004020202020204" pitchFamily="34" charset="0"/>
              </a:rPr>
            </a:br>
            <a:endParaRPr lang="en-US" sz="3200"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404357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9701"/>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5456603" y="1900518"/>
            <a:ext cx="12798440" cy="2958030"/>
          </a:xfrm>
          <a:prstGeom prst="rect">
            <a:avLst/>
          </a:prstGeom>
        </p:spPr>
        <p:txBody>
          <a:bodyPr>
            <a:normAutofit fontScale="90000"/>
          </a:bodyPr>
          <a:lstStyle/>
          <a:p>
            <a:pPr>
              <a:lnSpc>
                <a:spcPct val="106000"/>
              </a:lnSpc>
              <a:spcAft>
                <a:spcPts val="800"/>
              </a:spcAft>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CA" sz="3600" b="1" i="1" dirty="0">
                <a:latin typeface="AKTIVGROTESKCORP-LIGHT" panose="020B0304020202020204" pitchFamily="34" charset="0"/>
              </a:rPr>
              <a:t>Estate Considerations 4</a:t>
            </a:r>
            <a:r>
              <a:rPr lang="en-CA" sz="3600" i="1"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t/>
            </a:r>
            <a:br>
              <a:rPr lang="en-CA" sz="3600" i="1" dirty="0">
                <a:solidFill>
                  <a:schemeClr val="tx1"/>
                </a:solidFill>
                <a:effectLst/>
                <a:latin typeface="Aptos" panose="020B0004020202020204" pitchFamily="34" charset="0"/>
                <a:ea typeface="Times New Roman" panose="02020603050405020304" pitchFamily="18" charset="0"/>
                <a:cs typeface="Aptos" panose="020B0004020202020204" pitchFamily="34" charset="0"/>
              </a:rPr>
            </a:br>
            <a:r>
              <a:rPr lang="en-CA" sz="3600" dirty="0">
                <a:effectLst/>
                <a:latin typeface="Aptos" panose="020B0004020202020204" pitchFamily="34" charset="0"/>
                <a:ea typeface="Aptos" panose="020B0004020202020204" pitchFamily="34" charset="0"/>
                <a:cs typeface="Aptos" panose="020B0004020202020204" pitchFamily="34" charset="0"/>
              </a:rPr>
              <a:t/>
            </a:r>
            <a:br>
              <a:rPr lang="en-CA" sz="3600" dirty="0">
                <a:effectLst/>
                <a:latin typeface="Aptos" panose="020B0004020202020204" pitchFamily="34" charset="0"/>
                <a:ea typeface="Aptos" panose="020B0004020202020204" pitchFamily="34" charset="0"/>
                <a:cs typeface="Aptos" panose="020B0004020202020204" pitchFamily="34" charset="0"/>
              </a:rPr>
            </a:br>
            <a:r>
              <a:rPr lang="en-CA" sz="3600" dirty="0">
                <a:latin typeface="AKTIVGROTESKCORP-LIGHT" panose="020B0304020202020204" pitchFamily="34" charset="0"/>
              </a:rPr>
              <a:t>I am in my 40’s or 50’s and have young kids, how do I pick trustee’s for our kids or our finances? </a:t>
            </a:r>
            <a:r>
              <a:rPr lang="en-US" sz="3600" dirty="0">
                <a:latin typeface="AKTIVGROTESKCORP-LIGHT" panose="020B0304020202020204" pitchFamily="34" charset="0"/>
              </a:rPr>
              <a:t>ReadyWhen.com</a:t>
            </a:r>
            <a:br>
              <a:rPr lang="en-US" sz="3600" dirty="0">
                <a:latin typeface="AKTIVGROTESKCORP-LIGHT" panose="020B0304020202020204" pitchFamily="34" charset="0"/>
              </a:rPr>
            </a:br>
            <a:r>
              <a:rPr lang="en-CA"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r>
            <a:br>
              <a:rPr lang="en-CA" sz="36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br>
            <a:r>
              <a:rPr lang="en-CA" sz="3600" dirty="0">
                <a:effectLst/>
                <a:latin typeface="Aptos" panose="020B0004020202020204" pitchFamily="34" charset="0"/>
                <a:ea typeface="Aptos" panose="020B0004020202020204" pitchFamily="34" charset="0"/>
                <a:cs typeface="Aptos" panose="020B0004020202020204" pitchFamily="34" charset="0"/>
              </a:rPr>
              <a:t/>
            </a:r>
            <a:br>
              <a:rPr lang="en-CA" sz="3600" dirty="0">
                <a:effectLst/>
                <a:latin typeface="Aptos" panose="020B0004020202020204" pitchFamily="34" charset="0"/>
                <a:ea typeface="Aptos" panose="020B0004020202020204" pitchFamily="34" charset="0"/>
                <a:cs typeface="Aptos" panose="020B0004020202020204" pitchFamily="34" charset="0"/>
              </a:rPr>
            </a:br>
            <a:r>
              <a:rPr lang="en-CA" sz="3600" dirty="0">
                <a:latin typeface="AKTIVGROTESKCORP-LIGHT" panose="020B0304020202020204" pitchFamily="34" charset="0"/>
              </a:rPr>
              <a:t>What criteria should I consider?</a:t>
            </a:r>
            <a:endParaRPr lang="en-US" sz="3600" dirty="0">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11837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
        <p:nvSpPr>
          <p:cNvPr id="3" name="TextBox 2">
            <a:extLst>
              <a:ext uri="{FF2B5EF4-FFF2-40B4-BE49-F238E27FC236}">
                <a16:creationId xmlns:a16="http://schemas.microsoft.com/office/drawing/2014/main" xmlns="" id="{85CE8D24-F8B3-EC26-E29D-3129A04BC34F}"/>
              </a:ext>
            </a:extLst>
          </p:cNvPr>
          <p:cNvSpPr txBox="1"/>
          <p:nvPr/>
        </p:nvSpPr>
        <p:spPr>
          <a:xfrm>
            <a:off x="4724911" y="4614636"/>
            <a:ext cx="10318376" cy="15949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07000"/>
              </a:lnSpc>
              <a:spcAft>
                <a:spcPts val="800"/>
              </a:spcAft>
            </a:pPr>
            <a:r>
              <a:rPr lang="en-CA" sz="9600" b="1" dirty="0">
                <a:solidFill>
                  <a:schemeClr val="accent1">
                    <a:lumMod val="75000"/>
                  </a:schemeClr>
                </a:solidFill>
                <a:latin typeface="AKTIVGROTESKCORP-LIGHT" panose="020B0304020202020204" pitchFamily="34" charset="0"/>
              </a:rPr>
              <a:t>Q &amp; A </a:t>
            </a:r>
            <a:endParaRPr lang="en-CA" sz="6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xmlns="" id="{9316795B-AB0F-B313-EEE4-5C0D9A19BF84}"/>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51061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object 2"/>
          <p:cNvSpPr/>
          <p:nvPr/>
        </p:nvSpPr>
        <p:spPr>
          <a:xfrm>
            <a:off x="19391320" y="-1"/>
            <a:ext cx="12701" cy="5979997"/>
          </a:xfrm>
          <a:prstGeom prst="rect">
            <a:avLst/>
          </a:prstGeom>
          <a:solidFill>
            <a:srgbClr val="3B36BD"/>
          </a:solidFill>
          <a:ln w="12700">
            <a:miter lim="400000"/>
          </a:ln>
        </p:spPr>
        <p:txBody>
          <a:bodyPr lIns="45719" rIns="45719"/>
          <a:lstStyle/>
          <a:p>
            <a:endParaRPr/>
          </a:p>
        </p:txBody>
      </p:sp>
      <p:sp>
        <p:nvSpPr>
          <p:cNvPr id="335" name="object 3"/>
          <p:cNvSpPr/>
          <p:nvPr/>
        </p:nvSpPr>
        <p:spPr>
          <a:xfrm>
            <a:off x="18508724" y="-1"/>
            <a:ext cx="12701" cy="5979997"/>
          </a:xfrm>
          <a:prstGeom prst="rect">
            <a:avLst/>
          </a:prstGeom>
          <a:solidFill>
            <a:srgbClr val="3B36BD"/>
          </a:solidFill>
          <a:ln w="12700">
            <a:miter lim="400000"/>
          </a:ln>
        </p:spPr>
        <p:txBody>
          <a:bodyPr lIns="45719" rIns="45719"/>
          <a:lstStyle/>
          <a:p>
            <a:endParaRPr/>
          </a:p>
        </p:txBody>
      </p:sp>
      <p:sp>
        <p:nvSpPr>
          <p:cNvPr id="336" name="object 4"/>
          <p:cNvSpPr/>
          <p:nvPr/>
        </p:nvSpPr>
        <p:spPr>
          <a:xfrm>
            <a:off x="17626149" y="-1"/>
            <a:ext cx="12701" cy="5979997"/>
          </a:xfrm>
          <a:prstGeom prst="rect">
            <a:avLst/>
          </a:prstGeom>
          <a:solidFill>
            <a:srgbClr val="3B36BD"/>
          </a:solidFill>
          <a:ln w="12700">
            <a:miter lim="400000"/>
          </a:ln>
        </p:spPr>
        <p:txBody>
          <a:bodyPr lIns="45719" rIns="45719"/>
          <a:lstStyle/>
          <a:p>
            <a:endParaRPr/>
          </a:p>
        </p:txBody>
      </p:sp>
      <p:sp>
        <p:nvSpPr>
          <p:cNvPr id="337" name="object 5"/>
          <p:cNvSpPr/>
          <p:nvPr/>
        </p:nvSpPr>
        <p:spPr>
          <a:xfrm>
            <a:off x="16743562" y="-1"/>
            <a:ext cx="12701" cy="4214857"/>
          </a:xfrm>
          <a:prstGeom prst="rect">
            <a:avLst/>
          </a:prstGeom>
          <a:solidFill>
            <a:srgbClr val="3B36BD"/>
          </a:solidFill>
          <a:ln w="12700">
            <a:miter lim="400000"/>
          </a:ln>
        </p:spPr>
        <p:txBody>
          <a:bodyPr lIns="45719" rIns="45719"/>
          <a:lstStyle/>
          <a:p>
            <a:endParaRPr/>
          </a:p>
        </p:txBody>
      </p:sp>
      <p:sp>
        <p:nvSpPr>
          <p:cNvPr id="338" name="object 6"/>
          <p:cNvSpPr/>
          <p:nvPr/>
        </p:nvSpPr>
        <p:spPr>
          <a:xfrm>
            <a:off x="14978419" y="-1"/>
            <a:ext cx="12701" cy="1567137"/>
          </a:xfrm>
          <a:prstGeom prst="rect">
            <a:avLst/>
          </a:prstGeom>
          <a:solidFill>
            <a:srgbClr val="3B36BD"/>
          </a:solidFill>
          <a:ln w="12700">
            <a:miter lim="400000"/>
          </a:ln>
        </p:spPr>
        <p:txBody>
          <a:bodyPr lIns="45719" rIns="45719"/>
          <a:lstStyle/>
          <a:p>
            <a:endParaRPr/>
          </a:p>
        </p:txBody>
      </p:sp>
      <p:sp>
        <p:nvSpPr>
          <p:cNvPr id="339" name="object 7"/>
          <p:cNvSpPr/>
          <p:nvPr/>
        </p:nvSpPr>
        <p:spPr>
          <a:xfrm>
            <a:off x="15860983" y="0"/>
            <a:ext cx="12701" cy="2449715"/>
          </a:xfrm>
          <a:prstGeom prst="rect">
            <a:avLst/>
          </a:prstGeom>
          <a:solidFill>
            <a:srgbClr val="3B36BD"/>
          </a:solidFill>
          <a:ln w="12700">
            <a:miter lim="400000"/>
          </a:ln>
        </p:spPr>
        <p:txBody>
          <a:bodyPr lIns="45719" rIns="45719"/>
          <a:lstStyle/>
          <a:p>
            <a:endParaRPr/>
          </a:p>
        </p:txBody>
      </p:sp>
      <p:grpSp>
        <p:nvGrpSpPr>
          <p:cNvPr id="357" name="object 8"/>
          <p:cNvGrpSpPr/>
          <p:nvPr/>
        </p:nvGrpSpPr>
        <p:grpSpPr>
          <a:xfrm>
            <a:off x="14973364" y="4"/>
            <a:ext cx="5130738" cy="5980000"/>
            <a:chOff x="0" y="0"/>
            <a:chExt cx="5130737" cy="5979998"/>
          </a:xfrm>
        </p:grpSpPr>
        <p:sp>
          <p:nvSpPr>
            <p:cNvPr id="340" name="object 9"/>
            <p:cNvSpPr/>
            <p:nvPr/>
          </p:nvSpPr>
          <p:spPr>
            <a:xfrm>
              <a:off x="11404" y="0"/>
              <a:ext cx="5119334" cy="5979999"/>
            </a:xfrm>
            <a:custGeom>
              <a:avLst/>
              <a:gdLst/>
              <a:ahLst/>
              <a:cxnLst>
                <a:cxn ang="0">
                  <a:pos x="wd2" y="hd2"/>
                </a:cxn>
                <a:cxn ang="5400000">
                  <a:pos x="wd2" y="hd2"/>
                </a:cxn>
                <a:cxn ang="10800000">
                  <a:pos x="wd2" y="hd2"/>
                </a:cxn>
                <a:cxn ang="16200000">
                  <a:pos x="wd2" y="hd2"/>
                </a:cxn>
              </a:cxnLst>
              <a:rect l="0" t="0" r="r" b="b"/>
              <a:pathLst>
                <a:path w="21600" h="21600" extrusionOk="0">
                  <a:moveTo>
                    <a:pt x="21600" y="2458"/>
                  </a:moveTo>
                  <a:lnTo>
                    <a:pt x="11189" y="2458"/>
                  </a:lnTo>
                  <a:lnTo>
                    <a:pt x="11189" y="0"/>
                  </a:lnTo>
                  <a:lnTo>
                    <a:pt x="11155" y="0"/>
                  </a:lnTo>
                  <a:lnTo>
                    <a:pt x="11155" y="2458"/>
                  </a:lnTo>
                  <a:lnTo>
                    <a:pt x="0" y="2458"/>
                  </a:lnTo>
                  <a:lnTo>
                    <a:pt x="0" y="2487"/>
                  </a:lnTo>
                  <a:lnTo>
                    <a:pt x="11155" y="2487"/>
                  </a:lnTo>
                  <a:lnTo>
                    <a:pt x="11155" y="5646"/>
                  </a:lnTo>
                  <a:lnTo>
                    <a:pt x="0" y="5646"/>
                  </a:lnTo>
                  <a:lnTo>
                    <a:pt x="0" y="5675"/>
                  </a:lnTo>
                  <a:lnTo>
                    <a:pt x="11155" y="5675"/>
                  </a:lnTo>
                  <a:lnTo>
                    <a:pt x="11155" y="8834"/>
                  </a:lnTo>
                  <a:lnTo>
                    <a:pt x="0" y="8834"/>
                  </a:lnTo>
                  <a:lnTo>
                    <a:pt x="0" y="8863"/>
                  </a:lnTo>
                  <a:lnTo>
                    <a:pt x="11155" y="8863"/>
                  </a:lnTo>
                  <a:lnTo>
                    <a:pt x="11155" y="12022"/>
                  </a:lnTo>
                  <a:lnTo>
                    <a:pt x="3724" y="12022"/>
                  </a:lnTo>
                  <a:lnTo>
                    <a:pt x="3724" y="12051"/>
                  </a:lnTo>
                  <a:lnTo>
                    <a:pt x="11155" y="12051"/>
                  </a:lnTo>
                  <a:lnTo>
                    <a:pt x="11155" y="15210"/>
                  </a:lnTo>
                  <a:lnTo>
                    <a:pt x="7448" y="15210"/>
                  </a:lnTo>
                  <a:lnTo>
                    <a:pt x="7448" y="15239"/>
                  </a:lnTo>
                  <a:lnTo>
                    <a:pt x="11155" y="15239"/>
                  </a:lnTo>
                  <a:lnTo>
                    <a:pt x="11155" y="18398"/>
                  </a:lnTo>
                  <a:lnTo>
                    <a:pt x="7448" y="18398"/>
                  </a:lnTo>
                  <a:lnTo>
                    <a:pt x="7448" y="18427"/>
                  </a:lnTo>
                  <a:lnTo>
                    <a:pt x="11155" y="18427"/>
                  </a:lnTo>
                  <a:lnTo>
                    <a:pt x="11155" y="21600"/>
                  </a:lnTo>
                  <a:lnTo>
                    <a:pt x="11189" y="21600"/>
                  </a:lnTo>
                  <a:lnTo>
                    <a:pt x="11189" y="18427"/>
                  </a:lnTo>
                  <a:lnTo>
                    <a:pt x="21600" y="18427"/>
                  </a:lnTo>
                  <a:lnTo>
                    <a:pt x="21600" y="18398"/>
                  </a:lnTo>
                  <a:lnTo>
                    <a:pt x="11189" y="18398"/>
                  </a:lnTo>
                  <a:lnTo>
                    <a:pt x="11189" y="15239"/>
                  </a:lnTo>
                  <a:lnTo>
                    <a:pt x="21600" y="15239"/>
                  </a:lnTo>
                  <a:lnTo>
                    <a:pt x="21600" y="15210"/>
                  </a:lnTo>
                  <a:lnTo>
                    <a:pt x="11189" y="15210"/>
                  </a:lnTo>
                  <a:lnTo>
                    <a:pt x="11189" y="12051"/>
                  </a:lnTo>
                  <a:lnTo>
                    <a:pt x="21600" y="12051"/>
                  </a:lnTo>
                  <a:lnTo>
                    <a:pt x="21600" y="12022"/>
                  </a:lnTo>
                  <a:lnTo>
                    <a:pt x="11189" y="12022"/>
                  </a:lnTo>
                  <a:lnTo>
                    <a:pt x="11189" y="8863"/>
                  </a:lnTo>
                  <a:lnTo>
                    <a:pt x="21600" y="8863"/>
                  </a:lnTo>
                  <a:lnTo>
                    <a:pt x="21600" y="8834"/>
                  </a:lnTo>
                  <a:lnTo>
                    <a:pt x="11189" y="8834"/>
                  </a:lnTo>
                  <a:lnTo>
                    <a:pt x="11189" y="5675"/>
                  </a:lnTo>
                  <a:lnTo>
                    <a:pt x="21600" y="5675"/>
                  </a:lnTo>
                  <a:lnTo>
                    <a:pt x="21600" y="5646"/>
                  </a:lnTo>
                  <a:lnTo>
                    <a:pt x="11189" y="5646"/>
                  </a:lnTo>
                  <a:lnTo>
                    <a:pt x="11189" y="2487"/>
                  </a:lnTo>
                  <a:lnTo>
                    <a:pt x="21600" y="2487"/>
                  </a:lnTo>
                  <a:lnTo>
                    <a:pt x="21600" y="2458"/>
                  </a:lnTo>
                  <a:close/>
                </a:path>
              </a:pathLst>
            </a:custGeom>
            <a:solidFill>
              <a:srgbClr val="3B36BD"/>
            </a:solidFill>
            <a:ln w="12700" cap="flat">
              <a:noFill/>
              <a:miter lim="400000"/>
            </a:ln>
            <a:effectLst/>
          </p:spPr>
          <p:txBody>
            <a:bodyPr wrap="square" lIns="45719" tIns="45719" rIns="45719" bIns="45719" numCol="1" anchor="t">
              <a:noAutofit/>
            </a:bodyPr>
            <a:lstStyle/>
            <a:p>
              <a:endParaRPr/>
            </a:p>
          </p:txBody>
        </p:sp>
        <p:sp>
          <p:nvSpPr>
            <p:cNvPr id="341" name="object 10"/>
            <p:cNvSpPr/>
            <p:nvPr/>
          </p:nvSpPr>
          <p:spPr>
            <a:xfrm>
              <a:off x="1760474" y="1550994"/>
              <a:ext cx="1781309" cy="1781255"/>
            </a:xfrm>
            <a:custGeom>
              <a:avLst/>
              <a:gdLst/>
              <a:ahLst/>
              <a:cxnLst>
                <a:cxn ang="0">
                  <a:pos x="wd2" y="hd2"/>
                </a:cxn>
                <a:cxn ang="5400000">
                  <a:pos x="wd2" y="hd2"/>
                </a:cxn>
                <a:cxn ang="10800000">
                  <a:pos x="wd2" y="hd2"/>
                </a:cxn>
                <a:cxn ang="16200000">
                  <a:pos x="wd2" y="hd2"/>
                </a:cxn>
              </a:cxnLst>
              <a:rect l="0" t="0" r="r" b="b"/>
              <a:pathLst>
                <a:path w="21600" h="21600" extrusionOk="0">
                  <a:moveTo>
                    <a:pt x="21599" y="0"/>
                  </a:moveTo>
                  <a:lnTo>
                    <a:pt x="21015" y="8"/>
                  </a:lnTo>
                  <a:lnTo>
                    <a:pt x="20435" y="31"/>
                  </a:lnTo>
                  <a:lnTo>
                    <a:pt x="19859" y="69"/>
                  </a:lnTo>
                  <a:lnTo>
                    <a:pt x="19287" y="123"/>
                  </a:lnTo>
                  <a:lnTo>
                    <a:pt x="18720" y="191"/>
                  </a:lnTo>
                  <a:lnTo>
                    <a:pt x="18157" y="274"/>
                  </a:lnTo>
                  <a:lnTo>
                    <a:pt x="17598" y="372"/>
                  </a:lnTo>
                  <a:lnTo>
                    <a:pt x="17045" y="483"/>
                  </a:lnTo>
                  <a:lnTo>
                    <a:pt x="16497" y="609"/>
                  </a:lnTo>
                  <a:lnTo>
                    <a:pt x="15954" y="748"/>
                  </a:lnTo>
                  <a:lnTo>
                    <a:pt x="15417" y="901"/>
                  </a:lnTo>
                  <a:lnTo>
                    <a:pt x="14885" y="1068"/>
                  </a:lnTo>
                  <a:lnTo>
                    <a:pt x="14360" y="1248"/>
                  </a:lnTo>
                  <a:lnTo>
                    <a:pt x="13840" y="1441"/>
                  </a:lnTo>
                  <a:lnTo>
                    <a:pt x="13327" y="1647"/>
                  </a:lnTo>
                  <a:lnTo>
                    <a:pt x="12821" y="1865"/>
                  </a:lnTo>
                  <a:lnTo>
                    <a:pt x="12321" y="2096"/>
                  </a:lnTo>
                  <a:lnTo>
                    <a:pt x="11828" y="2339"/>
                  </a:lnTo>
                  <a:lnTo>
                    <a:pt x="11342" y="2594"/>
                  </a:lnTo>
                  <a:lnTo>
                    <a:pt x="10864" y="2862"/>
                  </a:lnTo>
                  <a:lnTo>
                    <a:pt x="10393" y="3140"/>
                  </a:lnTo>
                  <a:lnTo>
                    <a:pt x="9930" y="3431"/>
                  </a:lnTo>
                  <a:lnTo>
                    <a:pt x="9475" y="3732"/>
                  </a:lnTo>
                  <a:lnTo>
                    <a:pt x="9028" y="4045"/>
                  </a:lnTo>
                  <a:lnTo>
                    <a:pt x="8589" y="4368"/>
                  </a:lnTo>
                  <a:lnTo>
                    <a:pt x="8159" y="4703"/>
                  </a:lnTo>
                  <a:lnTo>
                    <a:pt x="7737" y="5047"/>
                  </a:lnTo>
                  <a:lnTo>
                    <a:pt x="7325" y="5402"/>
                  </a:lnTo>
                  <a:lnTo>
                    <a:pt x="6921" y="5767"/>
                  </a:lnTo>
                  <a:lnTo>
                    <a:pt x="6527" y="6142"/>
                  </a:lnTo>
                  <a:lnTo>
                    <a:pt x="6142" y="6527"/>
                  </a:lnTo>
                  <a:lnTo>
                    <a:pt x="5767" y="6921"/>
                  </a:lnTo>
                  <a:lnTo>
                    <a:pt x="5402" y="7325"/>
                  </a:lnTo>
                  <a:lnTo>
                    <a:pt x="5047" y="7738"/>
                  </a:lnTo>
                  <a:lnTo>
                    <a:pt x="4703" y="8159"/>
                  </a:lnTo>
                  <a:lnTo>
                    <a:pt x="4368" y="8589"/>
                  </a:lnTo>
                  <a:lnTo>
                    <a:pt x="4045" y="9028"/>
                  </a:lnTo>
                  <a:lnTo>
                    <a:pt x="3732" y="9475"/>
                  </a:lnTo>
                  <a:lnTo>
                    <a:pt x="3431" y="9930"/>
                  </a:lnTo>
                  <a:lnTo>
                    <a:pt x="3140" y="10393"/>
                  </a:lnTo>
                  <a:lnTo>
                    <a:pt x="2862" y="10864"/>
                  </a:lnTo>
                  <a:lnTo>
                    <a:pt x="2594" y="11343"/>
                  </a:lnTo>
                  <a:lnTo>
                    <a:pt x="2339" y="11828"/>
                  </a:lnTo>
                  <a:lnTo>
                    <a:pt x="2096" y="12321"/>
                  </a:lnTo>
                  <a:lnTo>
                    <a:pt x="1865" y="12821"/>
                  </a:lnTo>
                  <a:lnTo>
                    <a:pt x="1647" y="13328"/>
                  </a:lnTo>
                  <a:lnTo>
                    <a:pt x="1441" y="13841"/>
                  </a:lnTo>
                  <a:lnTo>
                    <a:pt x="1248" y="14360"/>
                  </a:lnTo>
                  <a:lnTo>
                    <a:pt x="1068" y="14886"/>
                  </a:lnTo>
                  <a:lnTo>
                    <a:pt x="901" y="15417"/>
                  </a:lnTo>
                  <a:lnTo>
                    <a:pt x="748" y="15954"/>
                  </a:lnTo>
                  <a:lnTo>
                    <a:pt x="609" y="16497"/>
                  </a:lnTo>
                  <a:lnTo>
                    <a:pt x="483" y="17045"/>
                  </a:lnTo>
                  <a:lnTo>
                    <a:pt x="372" y="17599"/>
                  </a:lnTo>
                  <a:lnTo>
                    <a:pt x="274" y="18157"/>
                  </a:lnTo>
                  <a:lnTo>
                    <a:pt x="191" y="18720"/>
                  </a:lnTo>
                  <a:lnTo>
                    <a:pt x="123" y="19288"/>
                  </a:lnTo>
                  <a:lnTo>
                    <a:pt x="69" y="19860"/>
                  </a:lnTo>
                  <a:lnTo>
                    <a:pt x="31" y="20436"/>
                  </a:lnTo>
                  <a:lnTo>
                    <a:pt x="8" y="21016"/>
                  </a:lnTo>
                  <a:lnTo>
                    <a:pt x="0" y="21600"/>
                  </a:lnTo>
                  <a:lnTo>
                    <a:pt x="391" y="21600"/>
                  </a:lnTo>
                  <a:lnTo>
                    <a:pt x="399" y="21017"/>
                  </a:lnTo>
                  <a:lnTo>
                    <a:pt x="423" y="20438"/>
                  </a:lnTo>
                  <a:lnTo>
                    <a:pt x="462" y="19863"/>
                  </a:lnTo>
                  <a:lnTo>
                    <a:pt x="516" y="19292"/>
                  </a:lnTo>
                  <a:lnTo>
                    <a:pt x="585" y="18726"/>
                  </a:lnTo>
                  <a:lnTo>
                    <a:pt x="669" y="18164"/>
                  </a:lnTo>
                  <a:lnTo>
                    <a:pt x="768" y="17608"/>
                  </a:lnTo>
                  <a:lnTo>
                    <a:pt x="881" y="17056"/>
                  </a:lnTo>
                  <a:lnTo>
                    <a:pt x="1009" y="16509"/>
                  </a:lnTo>
                  <a:lnTo>
                    <a:pt x="1150" y="15968"/>
                  </a:lnTo>
                  <a:lnTo>
                    <a:pt x="1305" y="15433"/>
                  </a:lnTo>
                  <a:lnTo>
                    <a:pt x="1474" y="14904"/>
                  </a:lnTo>
                  <a:lnTo>
                    <a:pt x="1656" y="14380"/>
                  </a:lnTo>
                  <a:lnTo>
                    <a:pt x="1852" y="13863"/>
                  </a:lnTo>
                  <a:lnTo>
                    <a:pt x="2060" y="13353"/>
                  </a:lnTo>
                  <a:lnTo>
                    <a:pt x="2282" y="12849"/>
                  </a:lnTo>
                  <a:lnTo>
                    <a:pt x="2516" y="12352"/>
                  </a:lnTo>
                  <a:lnTo>
                    <a:pt x="2762" y="11862"/>
                  </a:lnTo>
                  <a:lnTo>
                    <a:pt x="3020" y="11379"/>
                  </a:lnTo>
                  <a:lnTo>
                    <a:pt x="3291" y="10904"/>
                  </a:lnTo>
                  <a:lnTo>
                    <a:pt x="3573" y="10436"/>
                  </a:lnTo>
                  <a:lnTo>
                    <a:pt x="3867" y="9977"/>
                  </a:lnTo>
                  <a:lnTo>
                    <a:pt x="4172" y="9525"/>
                  </a:lnTo>
                  <a:lnTo>
                    <a:pt x="4489" y="9082"/>
                  </a:lnTo>
                  <a:lnTo>
                    <a:pt x="4816" y="8648"/>
                  </a:lnTo>
                  <a:lnTo>
                    <a:pt x="5154" y="8222"/>
                  </a:lnTo>
                  <a:lnTo>
                    <a:pt x="5503" y="7805"/>
                  </a:lnTo>
                  <a:lnTo>
                    <a:pt x="5862" y="7397"/>
                  </a:lnTo>
                  <a:lnTo>
                    <a:pt x="6231" y="6999"/>
                  </a:lnTo>
                  <a:lnTo>
                    <a:pt x="6610" y="6610"/>
                  </a:lnTo>
                  <a:lnTo>
                    <a:pt x="6999" y="6231"/>
                  </a:lnTo>
                  <a:lnTo>
                    <a:pt x="7397" y="5862"/>
                  </a:lnTo>
                  <a:lnTo>
                    <a:pt x="7805" y="5503"/>
                  </a:lnTo>
                  <a:lnTo>
                    <a:pt x="8222" y="5154"/>
                  </a:lnTo>
                  <a:lnTo>
                    <a:pt x="8648" y="4816"/>
                  </a:lnTo>
                  <a:lnTo>
                    <a:pt x="9082" y="4488"/>
                  </a:lnTo>
                  <a:lnTo>
                    <a:pt x="9525" y="4172"/>
                  </a:lnTo>
                  <a:lnTo>
                    <a:pt x="9977" y="3867"/>
                  </a:lnTo>
                  <a:lnTo>
                    <a:pt x="10436" y="3573"/>
                  </a:lnTo>
                  <a:lnTo>
                    <a:pt x="10904" y="3291"/>
                  </a:lnTo>
                  <a:lnTo>
                    <a:pt x="11379" y="3020"/>
                  </a:lnTo>
                  <a:lnTo>
                    <a:pt x="11862" y="2762"/>
                  </a:lnTo>
                  <a:lnTo>
                    <a:pt x="12351" y="2515"/>
                  </a:lnTo>
                  <a:lnTo>
                    <a:pt x="12848" y="2281"/>
                  </a:lnTo>
                  <a:lnTo>
                    <a:pt x="13352" y="2060"/>
                  </a:lnTo>
                  <a:lnTo>
                    <a:pt x="13863" y="1852"/>
                  </a:lnTo>
                  <a:lnTo>
                    <a:pt x="14380" y="1656"/>
                  </a:lnTo>
                  <a:lnTo>
                    <a:pt x="14903" y="1474"/>
                  </a:lnTo>
                  <a:lnTo>
                    <a:pt x="15433" y="1305"/>
                  </a:lnTo>
                  <a:lnTo>
                    <a:pt x="15968" y="1150"/>
                  </a:lnTo>
                  <a:lnTo>
                    <a:pt x="16509" y="1008"/>
                  </a:lnTo>
                  <a:lnTo>
                    <a:pt x="17056" y="881"/>
                  </a:lnTo>
                  <a:lnTo>
                    <a:pt x="17608" y="767"/>
                  </a:lnTo>
                  <a:lnTo>
                    <a:pt x="18164" y="669"/>
                  </a:lnTo>
                  <a:lnTo>
                    <a:pt x="18726" y="585"/>
                  </a:lnTo>
                  <a:lnTo>
                    <a:pt x="19292" y="515"/>
                  </a:lnTo>
                  <a:lnTo>
                    <a:pt x="19863" y="461"/>
                  </a:lnTo>
                  <a:lnTo>
                    <a:pt x="20438" y="422"/>
                  </a:lnTo>
                  <a:lnTo>
                    <a:pt x="21017" y="398"/>
                  </a:lnTo>
                  <a:lnTo>
                    <a:pt x="21600" y="391"/>
                  </a:lnTo>
                  <a:lnTo>
                    <a:pt x="21599" y="0"/>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pic>
          <p:nvPicPr>
            <p:cNvPr id="342" name="object 11" descr="object 11"/>
            <p:cNvPicPr>
              <a:picLocks noChangeAspect="1"/>
            </p:cNvPicPr>
            <p:nvPr/>
          </p:nvPicPr>
          <p:blipFill>
            <a:blip r:embed="rId3"/>
            <a:stretch>
              <a:fillRect/>
            </a:stretch>
          </p:blipFill>
          <p:spPr>
            <a:xfrm>
              <a:off x="4380226" y="4170789"/>
              <a:ext cx="88123" cy="88123"/>
            </a:xfrm>
            <a:prstGeom prst="rect">
              <a:avLst/>
            </a:prstGeom>
            <a:ln w="12700" cap="flat">
              <a:noFill/>
              <a:miter lim="400000"/>
            </a:ln>
            <a:effectLst/>
          </p:spPr>
        </p:pic>
        <p:grpSp>
          <p:nvGrpSpPr>
            <p:cNvPr id="346" name="object 12"/>
            <p:cNvGrpSpPr/>
            <p:nvPr/>
          </p:nvGrpSpPr>
          <p:grpSpPr>
            <a:xfrm>
              <a:off x="0" y="0"/>
              <a:ext cx="5130725" cy="4943971"/>
              <a:chOff x="0" y="0"/>
              <a:chExt cx="5130724" cy="4943970"/>
            </a:xfrm>
          </p:grpSpPr>
          <p:sp>
            <p:nvSpPr>
              <p:cNvPr id="343" name="Shape"/>
              <p:cNvSpPr/>
              <p:nvPr/>
            </p:nvSpPr>
            <p:spPr>
              <a:xfrm>
                <a:off x="0" y="673162"/>
                <a:ext cx="3553296" cy="3553297"/>
              </a:xfrm>
              <a:custGeom>
                <a:avLst/>
                <a:gdLst/>
                <a:ahLst/>
                <a:cxnLst>
                  <a:cxn ang="0">
                    <a:pos x="wd2" y="hd2"/>
                  </a:cxn>
                  <a:cxn ang="5400000">
                    <a:pos x="wd2" y="hd2"/>
                  </a:cxn>
                  <a:cxn ang="10800000">
                    <a:pos x="wd2" y="hd2"/>
                  </a:cxn>
                  <a:cxn ang="16200000">
                    <a:pos x="wd2" y="hd2"/>
                  </a:cxn>
                </a:cxnLst>
                <a:rect l="0" t="0" r="r" b="b"/>
                <a:pathLst>
                  <a:path w="21600" h="21600" extrusionOk="0">
                    <a:moveTo>
                      <a:pt x="21600" y="21462"/>
                    </a:moveTo>
                    <a:lnTo>
                      <a:pt x="138" y="0"/>
                    </a:lnTo>
                    <a:lnTo>
                      <a:pt x="0" y="138"/>
                    </a:lnTo>
                    <a:lnTo>
                      <a:pt x="21462" y="21600"/>
                    </a:lnTo>
                    <a:lnTo>
                      <a:pt x="21600" y="21462"/>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sp>
            <p:nvSpPr>
              <p:cNvPr id="344" name="Shape"/>
              <p:cNvSpPr/>
              <p:nvPr/>
            </p:nvSpPr>
            <p:spPr>
              <a:xfrm>
                <a:off x="2647569" y="2438043"/>
                <a:ext cx="2483156" cy="2505928"/>
              </a:xfrm>
              <a:custGeom>
                <a:avLst/>
                <a:gdLst/>
                <a:ahLst/>
                <a:cxnLst>
                  <a:cxn ang="0">
                    <a:pos x="wd2" y="hd2"/>
                  </a:cxn>
                  <a:cxn ang="5400000">
                    <a:pos x="wd2" y="hd2"/>
                  </a:cxn>
                  <a:cxn ang="10800000">
                    <a:pos x="wd2" y="hd2"/>
                  </a:cxn>
                  <a:cxn ang="16200000">
                    <a:pos x="wd2" y="hd2"/>
                  </a:cxn>
                </a:cxnLst>
                <a:rect l="0" t="0" r="r" b="b"/>
                <a:pathLst>
                  <a:path w="21600" h="21600" extrusionOk="0">
                    <a:moveTo>
                      <a:pt x="21600" y="21207"/>
                    </a:moveTo>
                    <a:lnTo>
                      <a:pt x="198" y="0"/>
                    </a:lnTo>
                    <a:lnTo>
                      <a:pt x="0" y="196"/>
                    </a:lnTo>
                    <a:lnTo>
                      <a:pt x="21600" y="21600"/>
                    </a:lnTo>
                    <a:lnTo>
                      <a:pt x="21600" y="21207"/>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sp>
            <p:nvSpPr>
              <p:cNvPr id="345" name="Shape"/>
              <p:cNvSpPr/>
              <p:nvPr/>
            </p:nvSpPr>
            <p:spPr>
              <a:xfrm>
                <a:off x="3716959" y="0"/>
                <a:ext cx="1413766" cy="1413765"/>
              </a:xfrm>
              <a:custGeom>
                <a:avLst/>
                <a:gdLst/>
                <a:ahLst/>
                <a:cxnLst>
                  <a:cxn ang="0">
                    <a:pos x="wd2" y="hd2"/>
                  </a:cxn>
                  <a:cxn ang="5400000">
                    <a:pos x="wd2" y="hd2"/>
                  </a:cxn>
                  <a:cxn ang="10800000">
                    <a:pos x="wd2" y="hd2"/>
                  </a:cxn>
                  <a:cxn ang="16200000">
                    <a:pos x="wd2" y="hd2"/>
                  </a:cxn>
                </a:cxnLst>
                <a:rect l="0" t="0" r="r" b="b"/>
                <a:pathLst>
                  <a:path w="21600" h="21600" extrusionOk="0">
                    <a:moveTo>
                      <a:pt x="21600" y="20904"/>
                    </a:moveTo>
                    <a:lnTo>
                      <a:pt x="696" y="0"/>
                    </a:lnTo>
                    <a:lnTo>
                      <a:pt x="0" y="0"/>
                    </a:lnTo>
                    <a:lnTo>
                      <a:pt x="21600" y="21600"/>
                    </a:lnTo>
                    <a:lnTo>
                      <a:pt x="21600" y="20904"/>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grpSp>
        <p:pic>
          <p:nvPicPr>
            <p:cNvPr id="347" name="object 13" descr="object 13"/>
            <p:cNvPicPr>
              <a:picLocks noChangeAspect="1"/>
            </p:cNvPicPr>
            <p:nvPr/>
          </p:nvPicPr>
          <p:blipFill>
            <a:blip r:embed="rId4"/>
            <a:stretch>
              <a:fillRect/>
            </a:stretch>
          </p:blipFill>
          <p:spPr>
            <a:xfrm>
              <a:off x="2616238" y="2405388"/>
              <a:ext cx="88123" cy="88123"/>
            </a:xfrm>
            <a:prstGeom prst="rect">
              <a:avLst/>
            </a:prstGeom>
            <a:ln w="12700" cap="flat">
              <a:noFill/>
              <a:miter lim="400000"/>
            </a:ln>
            <a:effectLst/>
          </p:spPr>
        </p:pic>
        <p:pic>
          <p:nvPicPr>
            <p:cNvPr id="348" name="object 14" descr="object 14"/>
            <p:cNvPicPr>
              <a:picLocks noChangeAspect="1"/>
            </p:cNvPicPr>
            <p:nvPr/>
          </p:nvPicPr>
          <p:blipFill>
            <a:blip r:embed="rId5"/>
            <a:stretch>
              <a:fillRect/>
            </a:stretch>
          </p:blipFill>
          <p:spPr>
            <a:xfrm>
              <a:off x="849915" y="1523058"/>
              <a:ext cx="88123" cy="88123"/>
            </a:xfrm>
            <a:prstGeom prst="rect">
              <a:avLst/>
            </a:prstGeom>
            <a:ln w="12700" cap="flat">
              <a:noFill/>
              <a:miter lim="400000"/>
            </a:ln>
            <a:effectLst/>
          </p:spPr>
        </p:pic>
        <p:pic>
          <p:nvPicPr>
            <p:cNvPr id="349" name="object 15" descr="object 15"/>
            <p:cNvPicPr>
              <a:picLocks noChangeAspect="1"/>
            </p:cNvPicPr>
            <p:nvPr/>
          </p:nvPicPr>
          <p:blipFill>
            <a:blip r:embed="rId5"/>
            <a:stretch>
              <a:fillRect/>
            </a:stretch>
          </p:blipFill>
          <p:spPr>
            <a:xfrm>
              <a:off x="3497677" y="1523058"/>
              <a:ext cx="88123" cy="88123"/>
            </a:xfrm>
            <a:prstGeom prst="rect">
              <a:avLst/>
            </a:prstGeom>
            <a:ln w="12700" cap="flat">
              <a:noFill/>
              <a:miter lim="400000"/>
            </a:ln>
            <a:effectLst/>
          </p:spPr>
        </p:pic>
        <p:sp>
          <p:nvSpPr>
            <p:cNvPr id="350" name="object 16"/>
            <p:cNvSpPr/>
            <p:nvPr/>
          </p:nvSpPr>
          <p:spPr>
            <a:xfrm>
              <a:off x="3526012" y="2432193"/>
              <a:ext cx="1604724" cy="178264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910" y="73"/>
                  </a:lnTo>
                  <a:lnTo>
                    <a:pt x="20281" y="157"/>
                  </a:lnTo>
                  <a:lnTo>
                    <a:pt x="19658" y="255"/>
                  </a:lnTo>
                  <a:lnTo>
                    <a:pt x="19040" y="367"/>
                  </a:lnTo>
                  <a:lnTo>
                    <a:pt x="18427" y="493"/>
                  </a:lnTo>
                  <a:lnTo>
                    <a:pt x="17821" y="634"/>
                  </a:lnTo>
                  <a:lnTo>
                    <a:pt x="17221" y="788"/>
                  </a:lnTo>
                  <a:lnTo>
                    <a:pt x="16627" y="955"/>
                  </a:lnTo>
                  <a:lnTo>
                    <a:pt x="16040" y="1136"/>
                  </a:lnTo>
                  <a:lnTo>
                    <a:pt x="15460" y="1330"/>
                  </a:lnTo>
                  <a:lnTo>
                    <a:pt x="14887" y="1537"/>
                  </a:lnTo>
                  <a:lnTo>
                    <a:pt x="14321" y="1757"/>
                  </a:lnTo>
                  <a:lnTo>
                    <a:pt x="13763" y="1989"/>
                  </a:lnTo>
                  <a:lnTo>
                    <a:pt x="13212" y="2233"/>
                  </a:lnTo>
                  <a:lnTo>
                    <a:pt x="12670" y="2490"/>
                  </a:lnTo>
                  <a:lnTo>
                    <a:pt x="12135" y="2758"/>
                  </a:lnTo>
                  <a:lnTo>
                    <a:pt x="11609" y="3039"/>
                  </a:lnTo>
                  <a:lnTo>
                    <a:pt x="11092" y="3331"/>
                  </a:lnTo>
                  <a:lnTo>
                    <a:pt x="10584" y="3634"/>
                  </a:lnTo>
                  <a:lnTo>
                    <a:pt x="10084" y="3948"/>
                  </a:lnTo>
                  <a:lnTo>
                    <a:pt x="9594" y="4274"/>
                  </a:lnTo>
                  <a:lnTo>
                    <a:pt x="9114" y="4610"/>
                  </a:lnTo>
                  <a:lnTo>
                    <a:pt x="8643" y="4956"/>
                  </a:lnTo>
                  <a:lnTo>
                    <a:pt x="8182" y="5313"/>
                  </a:lnTo>
                  <a:lnTo>
                    <a:pt x="7731" y="5680"/>
                  </a:lnTo>
                  <a:lnTo>
                    <a:pt x="7291" y="6057"/>
                  </a:lnTo>
                  <a:lnTo>
                    <a:pt x="6861" y="6444"/>
                  </a:lnTo>
                  <a:lnTo>
                    <a:pt x="6442" y="6841"/>
                  </a:lnTo>
                  <a:lnTo>
                    <a:pt x="6034" y="7246"/>
                  </a:lnTo>
                  <a:lnTo>
                    <a:pt x="5638" y="7661"/>
                  </a:lnTo>
                  <a:lnTo>
                    <a:pt x="5253" y="8085"/>
                  </a:lnTo>
                  <a:lnTo>
                    <a:pt x="4880" y="8518"/>
                  </a:lnTo>
                  <a:lnTo>
                    <a:pt x="4518" y="8959"/>
                  </a:lnTo>
                  <a:lnTo>
                    <a:pt x="4169" y="9408"/>
                  </a:lnTo>
                  <a:lnTo>
                    <a:pt x="3832" y="9866"/>
                  </a:lnTo>
                  <a:lnTo>
                    <a:pt x="3508" y="10332"/>
                  </a:lnTo>
                  <a:lnTo>
                    <a:pt x="3196" y="10805"/>
                  </a:lnTo>
                  <a:lnTo>
                    <a:pt x="2898" y="11286"/>
                  </a:lnTo>
                  <a:lnTo>
                    <a:pt x="2613" y="11775"/>
                  </a:lnTo>
                  <a:lnTo>
                    <a:pt x="2341" y="12270"/>
                  </a:lnTo>
                  <a:lnTo>
                    <a:pt x="2083" y="12773"/>
                  </a:lnTo>
                  <a:lnTo>
                    <a:pt x="1839" y="13282"/>
                  </a:lnTo>
                  <a:lnTo>
                    <a:pt x="1609" y="13798"/>
                  </a:lnTo>
                  <a:lnTo>
                    <a:pt x="1394" y="14320"/>
                  </a:lnTo>
                  <a:lnTo>
                    <a:pt x="1193" y="14849"/>
                  </a:lnTo>
                  <a:lnTo>
                    <a:pt x="1007" y="15383"/>
                  </a:lnTo>
                  <a:lnTo>
                    <a:pt x="836" y="15923"/>
                  </a:lnTo>
                  <a:lnTo>
                    <a:pt x="680" y="16469"/>
                  </a:lnTo>
                  <a:lnTo>
                    <a:pt x="540" y="17020"/>
                  </a:lnTo>
                  <a:lnTo>
                    <a:pt x="415" y="17577"/>
                  </a:lnTo>
                  <a:lnTo>
                    <a:pt x="306" y="18138"/>
                  </a:lnTo>
                  <a:lnTo>
                    <a:pt x="214" y="18704"/>
                  </a:lnTo>
                  <a:lnTo>
                    <a:pt x="137" y="19275"/>
                  </a:lnTo>
                  <a:lnTo>
                    <a:pt x="78" y="19850"/>
                  </a:lnTo>
                  <a:lnTo>
                    <a:pt x="35" y="20430"/>
                  </a:lnTo>
                  <a:lnTo>
                    <a:pt x="9" y="21013"/>
                  </a:lnTo>
                  <a:lnTo>
                    <a:pt x="0" y="21600"/>
                  </a:lnTo>
                  <a:lnTo>
                    <a:pt x="434" y="21600"/>
                  </a:lnTo>
                  <a:lnTo>
                    <a:pt x="442" y="21014"/>
                  </a:lnTo>
                  <a:lnTo>
                    <a:pt x="469" y="20432"/>
                  </a:lnTo>
                  <a:lnTo>
                    <a:pt x="512" y="19853"/>
                  </a:lnTo>
                  <a:lnTo>
                    <a:pt x="573" y="19279"/>
                  </a:lnTo>
                  <a:lnTo>
                    <a:pt x="650" y="18710"/>
                  </a:lnTo>
                  <a:lnTo>
                    <a:pt x="744" y="18145"/>
                  </a:lnTo>
                  <a:lnTo>
                    <a:pt x="855" y="17585"/>
                  </a:lnTo>
                  <a:lnTo>
                    <a:pt x="981" y="17030"/>
                  </a:lnTo>
                  <a:lnTo>
                    <a:pt x="1123" y="16481"/>
                  </a:lnTo>
                  <a:lnTo>
                    <a:pt x="1281" y="15937"/>
                  </a:lnTo>
                  <a:lnTo>
                    <a:pt x="1455" y="15398"/>
                  </a:lnTo>
                  <a:lnTo>
                    <a:pt x="1643" y="14866"/>
                  </a:lnTo>
                  <a:lnTo>
                    <a:pt x="1847" y="14339"/>
                  </a:lnTo>
                  <a:lnTo>
                    <a:pt x="2065" y="13819"/>
                  </a:lnTo>
                  <a:lnTo>
                    <a:pt x="2298" y="13306"/>
                  </a:lnTo>
                  <a:lnTo>
                    <a:pt x="2546" y="12799"/>
                  </a:lnTo>
                  <a:lnTo>
                    <a:pt x="2807" y="12299"/>
                  </a:lnTo>
                  <a:lnTo>
                    <a:pt x="3082" y="11807"/>
                  </a:lnTo>
                  <a:lnTo>
                    <a:pt x="3371" y="11321"/>
                  </a:lnTo>
                  <a:lnTo>
                    <a:pt x="3673" y="10843"/>
                  </a:lnTo>
                  <a:lnTo>
                    <a:pt x="3988" y="10373"/>
                  </a:lnTo>
                  <a:lnTo>
                    <a:pt x="4317" y="9911"/>
                  </a:lnTo>
                  <a:lnTo>
                    <a:pt x="4658" y="9457"/>
                  </a:lnTo>
                  <a:lnTo>
                    <a:pt x="5011" y="9012"/>
                  </a:lnTo>
                  <a:lnTo>
                    <a:pt x="5377" y="8575"/>
                  </a:lnTo>
                  <a:lnTo>
                    <a:pt x="5754" y="8147"/>
                  </a:lnTo>
                  <a:lnTo>
                    <a:pt x="6144" y="7727"/>
                  </a:lnTo>
                  <a:lnTo>
                    <a:pt x="6545" y="7317"/>
                  </a:lnTo>
                  <a:lnTo>
                    <a:pt x="6957" y="6917"/>
                  </a:lnTo>
                  <a:lnTo>
                    <a:pt x="7381" y="6526"/>
                  </a:lnTo>
                  <a:lnTo>
                    <a:pt x="7815" y="6144"/>
                  </a:lnTo>
                  <a:lnTo>
                    <a:pt x="8261" y="5773"/>
                  </a:lnTo>
                  <a:lnTo>
                    <a:pt x="8716" y="5412"/>
                  </a:lnTo>
                  <a:lnTo>
                    <a:pt x="9182" y="5061"/>
                  </a:lnTo>
                  <a:lnTo>
                    <a:pt x="9658" y="4721"/>
                  </a:lnTo>
                  <a:lnTo>
                    <a:pt x="10143" y="4392"/>
                  </a:lnTo>
                  <a:lnTo>
                    <a:pt x="10638" y="4074"/>
                  </a:lnTo>
                  <a:lnTo>
                    <a:pt x="11142" y="3767"/>
                  </a:lnTo>
                  <a:lnTo>
                    <a:pt x="11656" y="3471"/>
                  </a:lnTo>
                  <a:lnTo>
                    <a:pt x="12178" y="3188"/>
                  </a:lnTo>
                  <a:lnTo>
                    <a:pt x="12709" y="2916"/>
                  </a:lnTo>
                  <a:lnTo>
                    <a:pt x="13248" y="2656"/>
                  </a:lnTo>
                  <a:lnTo>
                    <a:pt x="13795" y="2408"/>
                  </a:lnTo>
                  <a:lnTo>
                    <a:pt x="14350" y="2173"/>
                  </a:lnTo>
                  <a:lnTo>
                    <a:pt x="14913" y="1950"/>
                  </a:lnTo>
                  <a:lnTo>
                    <a:pt x="15484" y="1740"/>
                  </a:lnTo>
                  <a:lnTo>
                    <a:pt x="16061" y="1544"/>
                  </a:lnTo>
                  <a:lnTo>
                    <a:pt x="16646" y="1361"/>
                  </a:lnTo>
                  <a:lnTo>
                    <a:pt x="17238" y="1191"/>
                  </a:lnTo>
                  <a:lnTo>
                    <a:pt x="17836" y="1035"/>
                  </a:lnTo>
                  <a:lnTo>
                    <a:pt x="18440" y="892"/>
                  </a:lnTo>
                  <a:lnTo>
                    <a:pt x="19051" y="764"/>
                  </a:lnTo>
                  <a:lnTo>
                    <a:pt x="19667" y="650"/>
                  </a:lnTo>
                  <a:lnTo>
                    <a:pt x="20289" y="551"/>
                  </a:lnTo>
                  <a:lnTo>
                    <a:pt x="20916" y="466"/>
                  </a:lnTo>
                  <a:lnTo>
                    <a:pt x="21600" y="392"/>
                  </a:lnTo>
                  <a:lnTo>
                    <a:pt x="21600" y="0"/>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pic>
          <p:nvPicPr>
            <p:cNvPr id="351" name="object 17" descr="object 17"/>
            <p:cNvPicPr>
              <a:picLocks noChangeAspect="1"/>
            </p:cNvPicPr>
            <p:nvPr/>
          </p:nvPicPr>
          <p:blipFill>
            <a:blip r:embed="rId5"/>
            <a:stretch>
              <a:fillRect/>
            </a:stretch>
          </p:blipFill>
          <p:spPr>
            <a:xfrm>
              <a:off x="3497655" y="4170569"/>
              <a:ext cx="88123" cy="88123"/>
            </a:xfrm>
            <a:prstGeom prst="rect">
              <a:avLst/>
            </a:prstGeom>
            <a:ln w="12700" cap="flat">
              <a:noFill/>
              <a:miter lim="400000"/>
            </a:ln>
            <a:effectLst/>
          </p:spPr>
        </p:pic>
        <p:pic>
          <p:nvPicPr>
            <p:cNvPr id="352" name="object 18" descr="object 18"/>
            <p:cNvPicPr>
              <a:picLocks noChangeAspect="1"/>
            </p:cNvPicPr>
            <p:nvPr/>
          </p:nvPicPr>
          <p:blipFill>
            <a:blip r:embed="rId6"/>
            <a:stretch>
              <a:fillRect/>
            </a:stretch>
          </p:blipFill>
          <p:spPr>
            <a:xfrm>
              <a:off x="1732494" y="3288219"/>
              <a:ext cx="88123" cy="88123"/>
            </a:xfrm>
            <a:prstGeom prst="rect">
              <a:avLst/>
            </a:prstGeom>
            <a:ln w="12700" cap="flat">
              <a:noFill/>
              <a:miter lim="400000"/>
            </a:ln>
            <a:effectLst/>
          </p:spPr>
        </p:pic>
        <p:grpSp>
          <p:nvGrpSpPr>
            <p:cNvPr id="356" name="object 19"/>
            <p:cNvGrpSpPr/>
            <p:nvPr/>
          </p:nvGrpSpPr>
          <p:grpSpPr>
            <a:xfrm>
              <a:off x="3324504" y="1349909"/>
              <a:ext cx="1322985" cy="3964750"/>
              <a:chOff x="0" y="0"/>
              <a:chExt cx="1322984" cy="3964749"/>
            </a:xfrm>
          </p:grpSpPr>
          <p:sp>
            <p:nvSpPr>
              <p:cNvPr id="353" name="Shape"/>
              <p:cNvSpPr/>
              <p:nvPr/>
            </p:nvSpPr>
            <p:spPr>
              <a:xfrm>
                <a:off x="0" y="3530320"/>
                <a:ext cx="434417" cy="434430"/>
              </a:xfrm>
              <a:custGeom>
                <a:avLst/>
                <a:gdLst/>
                <a:ahLst/>
                <a:cxnLst>
                  <a:cxn ang="0">
                    <a:pos x="wd2" y="hd2"/>
                  </a:cxn>
                  <a:cxn ang="5400000">
                    <a:pos x="wd2" y="hd2"/>
                  </a:cxn>
                  <a:cxn ang="10800000">
                    <a:pos x="wd2" y="hd2"/>
                  </a:cxn>
                  <a:cxn ang="16200000">
                    <a:pos x="wd2" y="hd2"/>
                  </a:cxn>
                </a:cxnLst>
                <a:rect l="0" t="0" r="r" b="b"/>
                <a:pathLst>
                  <a:path w="21600" h="21600" extrusionOk="0">
                    <a:moveTo>
                      <a:pt x="21600" y="20468"/>
                    </a:moveTo>
                    <a:lnTo>
                      <a:pt x="11932" y="10800"/>
                    </a:lnTo>
                    <a:lnTo>
                      <a:pt x="21599" y="1132"/>
                    </a:lnTo>
                    <a:lnTo>
                      <a:pt x="20467" y="0"/>
                    </a:lnTo>
                    <a:lnTo>
                      <a:pt x="10799" y="9668"/>
                    </a:lnTo>
                    <a:lnTo>
                      <a:pt x="1132" y="1"/>
                    </a:lnTo>
                    <a:lnTo>
                      <a:pt x="0" y="1133"/>
                    </a:lnTo>
                    <a:lnTo>
                      <a:pt x="9667" y="10800"/>
                    </a:lnTo>
                    <a:lnTo>
                      <a:pt x="0" y="20468"/>
                    </a:lnTo>
                    <a:lnTo>
                      <a:pt x="1132" y="21600"/>
                    </a:lnTo>
                    <a:lnTo>
                      <a:pt x="10799" y="11933"/>
                    </a:lnTo>
                    <a:lnTo>
                      <a:pt x="20468" y="21600"/>
                    </a:lnTo>
                    <a:lnTo>
                      <a:pt x="21600" y="20468"/>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sp>
            <p:nvSpPr>
              <p:cNvPr id="354" name="Shape"/>
              <p:cNvSpPr/>
              <p:nvPr/>
            </p:nvSpPr>
            <p:spPr>
              <a:xfrm>
                <a:off x="888593" y="0"/>
                <a:ext cx="434392" cy="434391"/>
              </a:xfrm>
              <a:custGeom>
                <a:avLst/>
                <a:gdLst/>
                <a:ahLst/>
                <a:cxnLst>
                  <a:cxn ang="0">
                    <a:pos x="wd2" y="hd2"/>
                  </a:cxn>
                  <a:cxn ang="5400000">
                    <a:pos x="wd2" y="hd2"/>
                  </a:cxn>
                  <a:cxn ang="10800000">
                    <a:pos x="wd2" y="hd2"/>
                  </a:cxn>
                  <a:cxn ang="16200000">
                    <a:pos x="wd2" y="hd2"/>
                  </a:cxn>
                </a:cxnLst>
                <a:rect l="0" t="0" r="r" b="b"/>
                <a:pathLst>
                  <a:path w="21600" h="21600" extrusionOk="0">
                    <a:moveTo>
                      <a:pt x="21600" y="1132"/>
                    </a:moveTo>
                    <a:lnTo>
                      <a:pt x="20468" y="0"/>
                    </a:lnTo>
                    <a:lnTo>
                      <a:pt x="10800" y="9668"/>
                    </a:lnTo>
                    <a:lnTo>
                      <a:pt x="1132" y="0"/>
                    </a:lnTo>
                    <a:lnTo>
                      <a:pt x="0" y="1132"/>
                    </a:lnTo>
                    <a:lnTo>
                      <a:pt x="9668" y="10800"/>
                    </a:lnTo>
                    <a:lnTo>
                      <a:pt x="0" y="20468"/>
                    </a:lnTo>
                    <a:lnTo>
                      <a:pt x="1132" y="21600"/>
                    </a:lnTo>
                    <a:lnTo>
                      <a:pt x="10800" y="11932"/>
                    </a:lnTo>
                    <a:lnTo>
                      <a:pt x="20468" y="21600"/>
                    </a:lnTo>
                    <a:lnTo>
                      <a:pt x="21600" y="20468"/>
                    </a:lnTo>
                    <a:lnTo>
                      <a:pt x="11932" y="10800"/>
                    </a:lnTo>
                    <a:lnTo>
                      <a:pt x="21600" y="1132"/>
                    </a:lnTo>
                    <a:close/>
                  </a:path>
                </a:pathLst>
              </a:custGeom>
              <a:solidFill>
                <a:srgbClr val="F07369"/>
              </a:solidFill>
              <a:ln w="12700" cap="flat">
                <a:noFill/>
                <a:miter lim="400000"/>
              </a:ln>
              <a:effectLst/>
            </p:spPr>
            <p:txBody>
              <a:bodyPr wrap="square" lIns="45719" tIns="45719" rIns="45719" bIns="45719" numCol="1" anchor="t">
                <a:noAutofit/>
              </a:bodyPr>
              <a:lstStyle/>
              <a:p>
                <a:endParaRPr/>
              </a:p>
            </p:txBody>
          </p:sp>
          <p:sp>
            <p:nvSpPr>
              <p:cNvPr id="355" name="Shape"/>
              <p:cNvSpPr/>
              <p:nvPr/>
            </p:nvSpPr>
            <p:spPr>
              <a:xfrm>
                <a:off x="11390" y="11390"/>
                <a:ext cx="1300216" cy="3941981"/>
              </a:xfrm>
              <a:custGeom>
                <a:avLst/>
                <a:gdLst/>
                <a:ahLst/>
                <a:cxnLst>
                  <a:cxn ang="0">
                    <a:pos x="wd2" y="hd2"/>
                  </a:cxn>
                  <a:cxn ang="5400000">
                    <a:pos x="wd2" y="hd2"/>
                  </a:cxn>
                  <a:cxn ang="10800000">
                    <a:pos x="wd2" y="hd2"/>
                  </a:cxn>
                  <a:cxn ang="16200000">
                    <a:pos x="wd2" y="hd2"/>
                  </a:cxn>
                </a:cxnLst>
                <a:rect l="0" t="0" r="r" b="b"/>
                <a:pathLst>
                  <a:path w="21600" h="21600" extrusionOk="0">
                    <a:moveTo>
                      <a:pt x="3687" y="19344"/>
                    </a:moveTo>
                    <a:lnTo>
                      <a:pt x="3152" y="19344"/>
                    </a:lnTo>
                    <a:lnTo>
                      <a:pt x="3152" y="19908"/>
                    </a:lnTo>
                    <a:lnTo>
                      <a:pt x="3687" y="19908"/>
                    </a:lnTo>
                    <a:lnTo>
                      <a:pt x="3687" y="19344"/>
                    </a:lnTo>
                    <a:close/>
                    <a:moveTo>
                      <a:pt x="6838" y="20384"/>
                    </a:moveTo>
                    <a:lnTo>
                      <a:pt x="5129" y="20384"/>
                    </a:lnTo>
                    <a:lnTo>
                      <a:pt x="5129" y="20560"/>
                    </a:lnTo>
                    <a:lnTo>
                      <a:pt x="6838" y="20560"/>
                    </a:lnTo>
                    <a:lnTo>
                      <a:pt x="6838" y="20384"/>
                    </a:lnTo>
                    <a:close/>
                    <a:moveTo>
                      <a:pt x="1710" y="20384"/>
                    </a:moveTo>
                    <a:lnTo>
                      <a:pt x="0" y="20384"/>
                    </a:lnTo>
                    <a:lnTo>
                      <a:pt x="0" y="20560"/>
                    </a:lnTo>
                    <a:lnTo>
                      <a:pt x="1710" y="20560"/>
                    </a:lnTo>
                    <a:lnTo>
                      <a:pt x="1710" y="20384"/>
                    </a:lnTo>
                    <a:close/>
                    <a:moveTo>
                      <a:pt x="16471" y="1039"/>
                    </a:moveTo>
                    <a:lnTo>
                      <a:pt x="14762" y="1039"/>
                    </a:lnTo>
                    <a:lnTo>
                      <a:pt x="14762" y="1216"/>
                    </a:lnTo>
                    <a:lnTo>
                      <a:pt x="16471" y="1216"/>
                    </a:lnTo>
                    <a:lnTo>
                      <a:pt x="16471" y="1039"/>
                    </a:lnTo>
                    <a:close/>
                    <a:moveTo>
                      <a:pt x="18448" y="1692"/>
                    </a:moveTo>
                    <a:lnTo>
                      <a:pt x="17913" y="1692"/>
                    </a:lnTo>
                    <a:lnTo>
                      <a:pt x="17913" y="2255"/>
                    </a:lnTo>
                    <a:lnTo>
                      <a:pt x="18448" y="2255"/>
                    </a:lnTo>
                    <a:lnTo>
                      <a:pt x="18448" y="1692"/>
                    </a:lnTo>
                    <a:close/>
                    <a:moveTo>
                      <a:pt x="18448" y="0"/>
                    </a:moveTo>
                    <a:lnTo>
                      <a:pt x="17913" y="0"/>
                    </a:lnTo>
                    <a:lnTo>
                      <a:pt x="17913" y="564"/>
                    </a:lnTo>
                    <a:lnTo>
                      <a:pt x="18448" y="564"/>
                    </a:lnTo>
                    <a:lnTo>
                      <a:pt x="18448" y="0"/>
                    </a:lnTo>
                    <a:close/>
                    <a:moveTo>
                      <a:pt x="21600" y="1039"/>
                    </a:moveTo>
                    <a:lnTo>
                      <a:pt x="19890" y="1039"/>
                    </a:lnTo>
                    <a:lnTo>
                      <a:pt x="19890" y="1216"/>
                    </a:lnTo>
                    <a:lnTo>
                      <a:pt x="21600" y="1216"/>
                    </a:lnTo>
                    <a:lnTo>
                      <a:pt x="21600" y="1039"/>
                    </a:lnTo>
                    <a:close/>
                    <a:moveTo>
                      <a:pt x="3687" y="21036"/>
                    </a:moveTo>
                    <a:lnTo>
                      <a:pt x="3152" y="21036"/>
                    </a:lnTo>
                    <a:lnTo>
                      <a:pt x="3152" y="21600"/>
                    </a:lnTo>
                    <a:lnTo>
                      <a:pt x="3687" y="21600"/>
                    </a:lnTo>
                    <a:lnTo>
                      <a:pt x="3687" y="21036"/>
                    </a:lnTo>
                    <a:close/>
                  </a:path>
                </a:pathLst>
              </a:custGeom>
              <a:noFill/>
              <a:ln w="12700" cap="flat">
                <a:noFill/>
                <a:miter lim="400000"/>
              </a:ln>
              <a:effectLst/>
            </p:spPr>
            <p:txBody>
              <a:bodyPr wrap="square" lIns="45719" tIns="45719" rIns="45719" bIns="45719" numCol="1" anchor="t">
                <a:noAutofit/>
              </a:bodyPr>
              <a:lstStyle/>
              <a:p>
                <a:endParaRPr/>
              </a:p>
            </p:txBody>
          </p:sp>
        </p:grpSp>
      </p:grpSp>
      <p:grpSp>
        <p:nvGrpSpPr>
          <p:cNvPr id="364" name="object 20"/>
          <p:cNvGrpSpPr/>
          <p:nvPr/>
        </p:nvGrpSpPr>
        <p:grpSpPr>
          <a:xfrm>
            <a:off x="17276956" y="9811219"/>
            <a:ext cx="571762" cy="243952"/>
            <a:chOff x="0" y="0"/>
            <a:chExt cx="571761" cy="243951"/>
          </a:xfrm>
        </p:grpSpPr>
        <p:pic>
          <p:nvPicPr>
            <p:cNvPr id="358" name="object 21" descr="object 21"/>
            <p:cNvPicPr>
              <a:picLocks noChangeAspect="1"/>
            </p:cNvPicPr>
            <p:nvPr/>
          </p:nvPicPr>
          <p:blipFill>
            <a:blip r:embed="rId7"/>
            <a:stretch>
              <a:fillRect/>
            </a:stretch>
          </p:blipFill>
          <p:spPr>
            <a:xfrm>
              <a:off x="0" y="1"/>
              <a:ext cx="180770" cy="243951"/>
            </a:xfrm>
            <a:prstGeom prst="rect">
              <a:avLst/>
            </a:prstGeom>
            <a:ln w="12700" cap="flat">
              <a:noFill/>
              <a:miter lim="400000"/>
            </a:ln>
            <a:effectLst/>
          </p:spPr>
        </p:pic>
        <p:pic>
          <p:nvPicPr>
            <p:cNvPr id="359" name="object 22" descr="object 22"/>
            <p:cNvPicPr>
              <a:picLocks noChangeAspect="1"/>
            </p:cNvPicPr>
            <p:nvPr/>
          </p:nvPicPr>
          <p:blipFill>
            <a:blip r:embed="rId8"/>
            <a:stretch>
              <a:fillRect/>
            </a:stretch>
          </p:blipFill>
          <p:spPr>
            <a:xfrm>
              <a:off x="209039" y="59394"/>
              <a:ext cx="90605" cy="180529"/>
            </a:xfrm>
            <a:prstGeom prst="rect">
              <a:avLst/>
            </a:prstGeom>
            <a:ln w="12700" cap="flat">
              <a:noFill/>
              <a:miter lim="400000"/>
            </a:ln>
            <a:effectLst/>
          </p:spPr>
        </p:pic>
        <p:grpSp>
          <p:nvGrpSpPr>
            <p:cNvPr id="362" name="object 23"/>
            <p:cNvGrpSpPr/>
            <p:nvPr/>
          </p:nvGrpSpPr>
          <p:grpSpPr>
            <a:xfrm>
              <a:off x="321104" y="5"/>
              <a:ext cx="41949" cy="239917"/>
              <a:chOff x="0" y="0"/>
              <a:chExt cx="41948" cy="239915"/>
            </a:xfrm>
          </p:grpSpPr>
          <p:sp>
            <p:nvSpPr>
              <p:cNvPr id="360"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361"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363" name="object 24" descr="object 24"/>
            <p:cNvPicPr>
              <a:picLocks noChangeAspect="1"/>
            </p:cNvPicPr>
            <p:nvPr/>
          </p:nvPicPr>
          <p:blipFill>
            <a:blip r:embed="rId9"/>
            <a:stretch>
              <a:fillRect/>
            </a:stretch>
          </p:blipFill>
          <p:spPr>
            <a:xfrm>
              <a:off x="391337" y="0"/>
              <a:ext cx="180425" cy="243951"/>
            </a:xfrm>
            <a:prstGeom prst="rect">
              <a:avLst/>
            </a:prstGeom>
            <a:ln w="12700" cap="flat">
              <a:noFill/>
              <a:miter lim="400000"/>
            </a:ln>
            <a:effectLst/>
          </p:spPr>
        </p:pic>
      </p:grpSp>
      <p:grpSp>
        <p:nvGrpSpPr>
          <p:cNvPr id="373" name="object 25"/>
          <p:cNvGrpSpPr/>
          <p:nvPr/>
        </p:nvGrpSpPr>
        <p:grpSpPr>
          <a:xfrm>
            <a:off x="17878060" y="9811225"/>
            <a:ext cx="969530" cy="304348"/>
            <a:chOff x="0" y="0"/>
            <a:chExt cx="969529" cy="304347"/>
          </a:xfrm>
        </p:grpSpPr>
        <p:pic>
          <p:nvPicPr>
            <p:cNvPr id="365" name="object 26" descr="object 26"/>
            <p:cNvPicPr>
              <a:picLocks noChangeAspect="1"/>
            </p:cNvPicPr>
            <p:nvPr/>
          </p:nvPicPr>
          <p:blipFill>
            <a:blip r:embed="rId10"/>
            <a:stretch>
              <a:fillRect/>
            </a:stretch>
          </p:blipFill>
          <p:spPr>
            <a:xfrm>
              <a:off x="202167" y="57711"/>
              <a:ext cx="176163" cy="187576"/>
            </a:xfrm>
            <a:prstGeom prst="rect">
              <a:avLst/>
            </a:prstGeom>
            <a:ln w="12700" cap="flat">
              <a:noFill/>
              <a:miter lim="400000"/>
            </a:ln>
            <a:effectLst/>
          </p:spPr>
        </p:pic>
        <p:sp>
          <p:nvSpPr>
            <p:cNvPr id="366" name="object 27"/>
            <p:cNvSpPr/>
            <p:nvPr/>
          </p:nvSpPr>
          <p:spPr>
            <a:xfrm>
              <a:off x="376982" y="63754"/>
              <a:ext cx="257712"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367" name="object 28" descr="object 28"/>
            <p:cNvPicPr>
              <a:picLocks noChangeAspect="1"/>
            </p:cNvPicPr>
            <p:nvPr/>
          </p:nvPicPr>
          <p:blipFill>
            <a:blip r:embed="rId11"/>
            <a:stretch>
              <a:fillRect/>
            </a:stretch>
          </p:blipFill>
          <p:spPr>
            <a:xfrm>
              <a:off x="640706" y="57711"/>
              <a:ext cx="176173" cy="187576"/>
            </a:xfrm>
            <a:prstGeom prst="rect">
              <a:avLst/>
            </a:prstGeom>
            <a:ln w="12700" cap="flat">
              <a:noFill/>
              <a:miter lim="400000"/>
            </a:ln>
            <a:effectLst/>
          </p:spPr>
        </p:pic>
        <p:grpSp>
          <p:nvGrpSpPr>
            <p:cNvPr id="370" name="object 29"/>
            <p:cNvGrpSpPr/>
            <p:nvPr/>
          </p:nvGrpSpPr>
          <p:grpSpPr>
            <a:xfrm>
              <a:off x="845373" y="0"/>
              <a:ext cx="124157" cy="239916"/>
              <a:chOff x="0" y="0"/>
              <a:chExt cx="124156" cy="239915"/>
            </a:xfrm>
          </p:grpSpPr>
          <p:sp>
            <p:nvSpPr>
              <p:cNvPr id="368"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369"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371" name="object 30" descr="object 30"/>
            <p:cNvPicPr>
              <a:picLocks noChangeAspect="1"/>
            </p:cNvPicPr>
            <p:nvPr/>
          </p:nvPicPr>
          <p:blipFill>
            <a:blip r:embed="rId12"/>
            <a:stretch>
              <a:fillRect/>
            </a:stretch>
          </p:blipFill>
          <p:spPr>
            <a:xfrm>
              <a:off x="662" y="162069"/>
              <a:ext cx="180038" cy="142279"/>
            </a:xfrm>
            <a:prstGeom prst="rect">
              <a:avLst/>
            </a:prstGeom>
            <a:ln w="12700" cap="flat">
              <a:noFill/>
              <a:miter lim="400000"/>
            </a:ln>
            <a:effectLst/>
          </p:spPr>
        </p:pic>
        <p:pic>
          <p:nvPicPr>
            <p:cNvPr id="372" name="object 31" descr="object 31"/>
            <p:cNvPicPr>
              <a:picLocks noChangeAspect="1"/>
            </p:cNvPicPr>
            <p:nvPr/>
          </p:nvPicPr>
          <p:blipFill>
            <a:blip r:embed="rId13"/>
            <a:stretch>
              <a:fillRect/>
            </a:stretch>
          </p:blipFill>
          <p:spPr>
            <a:xfrm>
              <a:off x="0" y="57708"/>
              <a:ext cx="181000" cy="74836"/>
            </a:xfrm>
            <a:prstGeom prst="rect">
              <a:avLst/>
            </a:prstGeom>
            <a:ln w="12700" cap="flat">
              <a:noFill/>
              <a:miter lim="400000"/>
            </a:ln>
            <a:effectLst/>
          </p:spPr>
        </p:pic>
      </p:grpSp>
      <p:sp>
        <p:nvSpPr>
          <p:cNvPr id="374" name="object 32"/>
          <p:cNvSpPr txBox="1"/>
          <p:nvPr/>
        </p:nvSpPr>
        <p:spPr>
          <a:xfrm>
            <a:off x="934003" y="4170574"/>
            <a:ext cx="14554072" cy="666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r>
              <a:rPr lang="en-US" sz="3200" dirty="0">
                <a:latin typeface="AKTIVGROTESKCORP-LIGHT" panose="020B0304020202020204" pitchFamily="34" charset="0"/>
              </a:rPr>
              <a:t>ReadyWhen.com</a:t>
            </a:r>
          </a:p>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r>
              <a:rPr lang="en-US" sz="3200" spc="15" dirty="0">
                <a:latin typeface="AKTIVGROTESKCORP-LIGHT" panose="020B0304020202020204" pitchFamily="34" charset="0"/>
              </a:rPr>
              <a:t>Willing Wisdom by Thomas Deans</a:t>
            </a:r>
          </a:p>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r>
              <a:rPr lang="en-US" sz="3200" spc="15" dirty="0">
                <a:latin typeface="AKTIVGROTESKCORP-LIGHT" panose="020B0304020202020204" pitchFamily="34" charset="0"/>
              </a:rPr>
              <a:t>Planyourwill.ca or Willful.com</a:t>
            </a:r>
          </a:p>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r>
              <a:rPr lang="en-US" sz="3200" spc="15" dirty="0">
                <a:latin typeface="AKTIVGROTESKCORP-LIGHT" panose="020B0304020202020204" pitchFamily="34" charset="0"/>
              </a:rPr>
              <a:t>Gottogetawrap.ca</a:t>
            </a:r>
          </a:p>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r>
              <a:rPr lang="en-US" sz="3200" spc="15" dirty="0">
                <a:latin typeface="AKTIVGROTESKCORP-LIGHT" panose="020B0304020202020204" pitchFamily="34" charset="0"/>
              </a:rPr>
              <a:t>Clearestate.com</a:t>
            </a:r>
          </a:p>
          <a:p>
            <a:pPr marL="1143000" marR="5080" indent="-1143000">
              <a:lnSpc>
                <a:spcPct val="116500"/>
              </a:lnSpc>
              <a:buAutoNum type="arabicPeriod"/>
              <a:defRPr sz="5900" spc="-60">
                <a:solidFill>
                  <a:srgbClr val="3A36BD"/>
                </a:solidFill>
                <a:latin typeface="Aktiv Grotesk Light"/>
                <a:ea typeface="Aktiv Grotesk Light"/>
                <a:cs typeface="Aktiv Grotesk Light"/>
                <a:sym typeface="Aktiv Grotesk Light"/>
              </a:defRPr>
            </a:pPr>
            <a:endParaRPr lang="en-US" sz="3200" spc="15" dirty="0">
              <a:latin typeface="AKTIVGROTESKCORP-LIGHT" panose="020B0304020202020204" pitchFamily="34" charset="0"/>
            </a:endParaRPr>
          </a:p>
          <a:p>
            <a:pPr marR="5080" algn="ctr">
              <a:lnSpc>
                <a:spcPct val="116500"/>
              </a:lnSpc>
              <a:defRPr sz="5900" spc="-60">
                <a:solidFill>
                  <a:srgbClr val="3A36BD"/>
                </a:solidFill>
                <a:latin typeface="Aktiv Grotesk Light"/>
                <a:ea typeface="Aktiv Grotesk Light"/>
                <a:cs typeface="Aktiv Grotesk Light"/>
                <a:sym typeface="Aktiv Grotesk Light"/>
              </a:defRPr>
            </a:pPr>
            <a:r>
              <a:rPr lang="en-US" sz="3200" spc="15" dirty="0">
                <a:latin typeface="AKTIVGROTESKCORP-LIGHT" panose="020B0304020202020204" pitchFamily="34" charset="0"/>
              </a:rPr>
              <a:t>To contact Chad or Cheryl:</a:t>
            </a:r>
          </a:p>
          <a:p>
            <a:pPr marR="5080" algn="ctr">
              <a:lnSpc>
                <a:spcPct val="116500"/>
              </a:lnSpc>
              <a:defRPr sz="5900" spc="-60">
                <a:solidFill>
                  <a:srgbClr val="3A36BD"/>
                </a:solidFill>
                <a:latin typeface="Aktiv Grotesk Light"/>
                <a:ea typeface="Aktiv Grotesk Light"/>
                <a:cs typeface="Aktiv Grotesk Light"/>
                <a:sym typeface="Aktiv Grotesk Light"/>
              </a:defRPr>
            </a:pPr>
            <a:r>
              <a:rPr lang="en-US" sz="3200" dirty="0">
                <a:latin typeface="AKTIVGROTESKCORP-LIGHT" panose="020B0304020202020204" pitchFamily="34" charset="0"/>
                <a:hlinkClick r:id="rId14"/>
              </a:rPr>
              <a:t>inquiries@bridgewellfinancial.com</a:t>
            </a:r>
            <a:endParaRPr lang="en-US" sz="3200" dirty="0">
              <a:latin typeface="AKTIVGROTESKCORP-LIGHT" panose="020B0304020202020204" pitchFamily="34" charset="0"/>
            </a:endParaRPr>
          </a:p>
          <a:p>
            <a:pPr marR="5080" algn="ctr">
              <a:lnSpc>
                <a:spcPct val="116500"/>
              </a:lnSpc>
              <a:defRPr sz="5900" spc="-60">
                <a:solidFill>
                  <a:srgbClr val="3A36BD"/>
                </a:solidFill>
                <a:latin typeface="Aktiv Grotesk Light"/>
                <a:ea typeface="Aktiv Grotesk Light"/>
                <a:cs typeface="Aktiv Grotesk Light"/>
                <a:sym typeface="Aktiv Grotesk Light"/>
              </a:defRPr>
            </a:pPr>
            <a:r>
              <a:rPr lang="en-US" sz="3200" dirty="0">
                <a:latin typeface="AKTIVGROTESKCORP-LIGHT" panose="020B0304020202020204" pitchFamily="34" charset="0"/>
                <a:hlinkClick r:id="rId15"/>
              </a:rPr>
              <a:t>www.bridgewellfinancial.com</a:t>
            </a:r>
            <a:endParaRPr lang="en-US" sz="3200" dirty="0">
              <a:latin typeface="AKTIVGROTESKCORP-LIGHT" panose="020B0304020202020204" pitchFamily="34" charset="0"/>
            </a:endParaRPr>
          </a:p>
          <a:p>
            <a:pPr marR="5080">
              <a:lnSpc>
                <a:spcPct val="116500"/>
              </a:lnSpc>
              <a:defRPr sz="5900" spc="-60">
                <a:solidFill>
                  <a:srgbClr val="3A36BD"/>
                </a:solidFill>
                <a:latin typeface="Aktiv Grotesk Light"/>
                <a:ea typeface="Aktiv Grotesk Light"/>
                <a:cs typeface="Aktiv Grotesk Light"/>
                <a:sym typeface="Aktiv Grotesk Light"/>
              </a:defRPr>
            </a:pPr>
            <a:endParaRPr lang="en-US" sz="2800" dirty="0">
              <a:latin typeface="AKTIVGROTESKCORP-LIGHT" panose="020B0304020202020204" pitchFamily="34" charset="0"/>
            </a:endParaRPr>
          </a:p>
          <a:p>
            <a:pPr marR="5080">
              <a:lnSpc>
                <a:spcPct val="116500"/>
              </a:lnSpc>
              <a:defRPr sz="5900" spc="-60">
                <a:solidFill>
                  <a:srgbClr val="3A36BD"/>
                </a:solidFill>
                <a:latin typeface="Aktiv Grotesk Light"/>
                <a:ea typeface="Aktiv Grotesk Light"/>
                <a:cs typeface="Aktiv Grotesk Light"/>
                <a:sym typeface="Aktiv Grotesk Light"/>
              </a:defRPr>
            </a:pPr>
            <a:endParaRPr lang="en-US" sz="2800" spc="15" dirty="0">
              <a:latin typeface="AKTIVGROTESKCORP-LIGHT" panose="020B0304020202020204" pitchFamily="34" charset="0"/>
            </a:endParaRPr>
          </a:p>
          <a:p>
            <a:pPr marR="5080">
              <a:lnSpc>
                <a:spcPct val="116500"/>
              </a:lnSpc>
              <a:defRPr sz="5900" spc="-60">
                <a:solidFill>
                  <a:srgbClr val="3A36BD"/>
                </a:solidFill>
                <a:latin typeface="Aktiv Grotesk Light"/>
                <a:ea typeface="Aktiv Grotesk Light"/>
                <a:cs typeface="Aktiv Grotesk Light"/>
                <a:sym typeface="Aktiv Grotesk Light"/>
              </a:defRPr>
            </a:pPr>
            <a:endParaRPr lang="en-US" sz="2800" spc="15" dirty="0">
              <a:latin typeface="AKTIVGROTESKCORP-LIGHT" panose="020B0304020202020204" pitchFamily="34" charset="0"/>
            </a:endParaRPr>
          </a:p>
        </p:txBody>
      </p:sp>
      <p:sp>
        <p:nvSpPr>
          <p:cNvPr id="2" name="object 32">
            <a:extLst>
              <a:ext uri="{FF2B5EF4-FFF2-40B4-BE49-F238E27FC236}">
                <a16:creationId xmlns:a16="http://schemas.microsoft.com/office/drawing/2014/main" xmlns="" id="{92A60C7A-CF31-08A3-2164-FF28344D6B31}"/>
              </a:ext>
            </a:extLst>
          </p:cNvPr>
          <p:cNvSpPr txBox="1"/>
          <p:nvPr/>
        </p:nvSpPr>
        <p:spPr>
          <a:xfrm>
            <a:off x="934003" y="1142723"/>
            <a:ext cx="14554072" cy="1486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R="5080" indent="12700">
              <a:lnSpc>
                <a:spcPct val="116500"/>
              </a:lnSpc>
              <a:defRPr sz="5900" spc="-60">
                <a:solidFill>
                  <a:srgbClr val="3A36BD"/>
                </a:solidFill>
                <a:latin typeface="Aktiv Grotesk Light"/>
                <a:ea typeface="Aktiv Grotesk Light"/>
                <a:cs typeface="Aktiv Grotesk Light"/>
                <a:sym typeface="Aktiv Grotesk Light"/>
              </a:defRPr>
            </a:pPr>
            <a:r>
              <a:rPr lang="en-US" sz="8800" b="1" dirty="0">
                <a:latin typeface="AKTIVGROTESKCORP-LIGHT" panose="020B0304020202020204" pitchFamily="34" charset="0"/>
              </a:rPr>
              <a:t>Resources and Contact:</a:t>
            </a:r>
            <a:endParaRPr sz="8800" b="1" spc="15" dirty="0">
              <a:latin typeface="AKTIVGROTESKCORP-LIGHT" panose="020B03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bject 2"/>
          <p:cNvSpPr txBox="1"/>
          <p:nvPr/>
        </p:nvSpPr>
        <p:spPr>
          <a:xfrm>
            <a:off x="9034223" y="9868018"/>
            <a:ext cx="2035811" cy="2159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1400" spc="10">
                <a:solidFill>
                  <a:srgbClr val="C4E8E3"/>
                </a:solidFill>
                <a:latin typeface="Aktiv Grotesk"/>
                <a:ea typeface="Aktiv Grotesk"/>
                <a:cs typeface="Aktiv Grotesk"/>
                <a:sym typeface="Aktiv Grotesk"/>
              </a:defRPr>
            </a:lvl1pPr>
          </a:lstStyle>
          <a:p>
            <a:r>
              <a:rPr dirty="0" err="1"/>
              <a:t>bridgewellfinancial.com</a:t>
            </a:r>
            <a:endParaRPr dirty="0"/>
          </a:p>
        </p:txBody>
      </p:sp>
      <p:pic>
        <p:nvPicPr>
          <p:cNvPr id="88" name="object 3" descr="object 3"/>
          <p:cNvPicPr>
            <a:picLocks noChangeAspect="1"/>
          </p:cNvPicPr>
          <p:nvPr/>
        </p:nvPicPr>
        <p:blipFill>
          <a:blip r:embed="rId3"/>
          <a:stretch>
            <a:fillRect/>
          </a:stretch>
        </p:blipFill>
        <p:spPr>
          <a:xfrm>
            <a:off x="5340151" y="3084285"/>
            <a:ext cx="9423798" cy="3895868"/>
          </a:xfrm>
          <a:prstGeom prst="rect">
            <a:avLst/>
          </a:prstGeom>
          <a:ln w="12700">
            <a:miter lim="400000"/>
          </a:ln>
        </p:spPr>
      </p:pic>
      <p:sp>
        <p:nvSpPr>
          <p:cNvPr id="111" name="object 13"/>
          <p:cNvSpPr txBox="1"/>
          <p:nvPr/>
        </p:nvSpPr>
        <p:spPr>
          <a:xfrm>
            <a:off x="5264606" y="7968493"/>
            <a:ext cx="9575166" cy="907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indent="12700">
              <a:spcBef>
                <a:spcPts val="100"/>
              </a:spcBef>
              <a:defRPr sz="5900" spc="-160">
                <a:solidFill>
                  <a:srgbClr val="FFFFFF"/>
                </a:solidFill>
                <a:latin typeface="Aktiv Grotesk Light"/>
                <a:ea typeface="Aktiv Grotesk Light"/>
                <a:cs typeface="Aktiv Grotesk Light"/>
                <a:sym typeface="Aktiv Grotesk Light"/>
              </a:defRPr>
            </a:pPr>
            <a:r>
              <a:rPr dirty="0">
                <a:latin typeface="AKTIVGROTESKCORP-LIGHT" panose="020B0304020202020204" pitchFamily="34" charset="0"/>
              </a:rPr>
              <a:t>Your</a:t>
            </a:r>
            <a:r>
              <a:rPr spc="0" dirty="0">
                <a:latin typeface="AKTIVGROTESKCORP-LIGHT" panose="020B0304020202020204" pitchFamily="34" charset="0"/>
              </a:rPr>
              <a:t> </a:t>
            </a:r>
            <a:r>
              <a:rPr spc="5" dirty="0">
                <a:latin typeface="AKTIVGROTESKCORP-LIGHT" panose="020B0304020202020204" pitchFamily="34" charset="0"/>
              </a:rPr>
              <a:t>prosperity </a:t>
            </a:r>
            <a:r>
              <a:rPr spc="10" dirty="0">
                <a:latin typeface="AKTIVGROTESKCORP-LIGHT" panose="020B0304020202020204" pitchFamily="34" charset="0"/>
              </a:rPr>
              <a:t>is</a:t>
            </a:r>
            <a:r>
              <a:rPr spc="0" dirty="0">
                <a:latin typeface="AKTIVGROTESKCORP-LIGHT" panose="020B0304020202020204" pitchFamily="34" charset="0"/>
              </a:rPr>
              <a:t> </a:t>
            </a:r>
            <a:r>
              <a:rPr spc="15" dirty="0">
                <a:latin typeface="AKTIVGROTESKCORP-LIGHT" panose="020B0304020202020204" pitchFamily="34" charset="0"/>
              </a:rPr>
              <a:t>our</a:t>
            </a:r>
            <a:r>
              <a:rPr spc="5" dirty="0">
                <a:latin typeface="AKTIVGROTESKCORP-LIGHT" panose="020B0304020202020204" pitchFamily="34" charset="0"/>
              </a:rPr>
              <a:t> </a:t>
            </a:r>
            <a:r>
              <a:rPr spc="25" dirty="0">
                <a:latin typeface="AKTIVGROTESKCORP-LIGHT" panose="020B0304020202020204" pitchFamily="34" charset="0"/>
              </a:rPr>
              <a:t>priority</a:t>
            </a:r>
          </a:p>
        </p:txBody>
      </p:sp>
      <p:grpSp>
        <p:nvGrpSpPr>
          <p:cNvPr id="43" name="object 5">
            <a:extLst>
              <a:ext uri="{FF2B5EF4-FFF2-40B4-BE49-F238E27FC236}">
                <a16:creationId xmlns:a16="http://schemas.microsoft.com/office/drawing/2014/main" xmlns="" id="{F1B56AFC-09D4-C44C-B332-3427DD0FC201}"/>
              </a:ext>
            </a:extLst>
          </p:cNvPr>
          <p:cNvGrpSpPr/>
          <p:nvPr/>
        </p:nvGrpSpPr>
        <p:grpSpPr>
          <a:xfrm>
            <a:off x="8675706" y="1219081"/>
            <a:ext cx="2752687" cy="533412"/>
            <a:chOff x="0" y="0"/>
            <a:chExt cx="1570626" cy="304353"/>
          </a:xfrm>
        </p:grpSpPr>
        <p:pic>
          <p:nvPicPr>
            <p:cNvPr id="44" name="object 6" descr="object 6">
              <a:extLst>
                <a:ext uri="{FF2B5EF4-FFF2-40B4-BE49-F238E27FC236}">
                  <a16:creationId xmlns:a16="http://schemas.microsoft.com/office/drawing/2014/main" xmlns="" id="{B371C6DB-E84B-8447-B5D9-FCD55D1E597A}"/>
                </a:ext>
              </a:extLst>
            </p:cNvPr>
            <p:cNvPicPr>
              <a:picLocks noChangeAspect="1"/>
            </p:cNvPicPr>
            <p:nvPr/>
          </p:nvPicPr>
          <p:blipFill>
            <a:blip r:embed="rId4"/>
            <a:stretch>
              <a:fillRect/>
            </a:stretch>
          </p:blipFill>
          <p:spPr>
            <a:xfrm>
              <a:off x="0" y="1"/>
              <a:ext cx="180770" cy="243951"/>
            </a:xfrm>
            <a:prstGeom prst="rect">
              <a:avLst/>
            </a:prstGeom>
            <a:ln w="12700" cap="flat">
              <a:noFill/>
              <a:miter lim="400000"/>
            </a:ln>
            <a:effectLst/>
          </p:spPr>
        </p:pic>
        <p:pic>
          <p:nvPicPr>
            <p:cNvPr id="45" name="object 7" descr="object 7">
              <a:extLst>
                <a:ext uri="{FF2B5EF4-FFF2-40B4-BE49-F238E27FC236}">
                  <a16:creationId xmlns:a16="http://schemas.microsoft.com/office/drawing/2014/main" xmlns="" id="{7E4CCCE7-6956-2C49-89AB-FCC678E81D04}"/>
                </a:ext>
              </a:extLst>
            </p:cNvPr>
            <p:cNvPicPr>
              <a:picLocks noChangeAspect="1"/>
            </p:cNvPicPr>
            <p:nvPr/>
          </p:nvPicPr>
          <p:blipFill>
            <a:blip r:embed="rId5"/>
            <a:stretch>
              <a:fillRect/>
            </a:stretch>
          </p:blipFill>
          <p:spPr>
            <a:xfrm>
              <a:off x="209040" y="59394"/>
              <a:ext cx="90605" cy="180529"/>
            </a:xfrm>
            <a:prstGeom prst="rect">
              <a:avLst/>
            </a:prstGeom>
            <a:ln w="12700" cap="flat">
              <a:noFill/>
              <a:miter lim="400000"/>
            </a:ln>
            <a:effectLst/>
          </p:spPr>
        </p:pic>
        <p:grpSp>
          <p:nvGrpSpPr>
            <p:cNvPr id="46" name="object 8">
              <a:extLst>
                <a:ext uri="{FF2B5EF4-FFF2-40B4-BE49-F238E27FC236}">
                  <a16:creationId xmlns:a16="http://schemas.microsoft.com/office/drawing/2014/main" xmlns="" id="{983C1DCD-7B58-3A4D-888E-9E0444F5E79C}"/>
                </a:ext>
              </a:extLst>
            </p:cNvPr>
            <p:cNvGrpSpPr/>
            <p:nvPr/>
          </p:nvGrpSpPr>
          <p:grpSpPr>
            <a:xfrm>
              <a:off x="321098" y="5"/>
              <a:ext cx="41949" cy="239917"/>
              <a:chOff x="0" y="0"/>
              <a:chExt cx="41947" cy="239915"/>
            </a:xfrm>
          </p:grpSpPr>
          <p:sp>
            <p:nvSpPr>
              <p:cNvPr id="56" name="Rectangle">
                <a:extLst>
                  <a:ext uri="{FF2B5EF4-FFF2-40B4-BE49-F238E27FC236}">
                    <a16:creationId xmlns:a16="http://schemas.microsoft.com/office/drawing/2014/main" xmlns="" id="{B0CA9C84-4B62-B941-BA6F-1314D7CE2371}"/>
                  </a:ext>
                </a:extLst>
              </p:cNvPr>
              <p:cNvSpPr/>
              <p:nvPr/>
            </p:nvSpPr>
            <p:spPr>
              <a:xfrm>
                <a:off x="672" y="63754"/>
                <a:ext cx="40946" cy="176162"/>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7" name="Square">
                <a:extLst>
                  <a:ext uri="{FF2B5EF4-FFF2-40B4-BE49-F238E27FC236}">
                    <a16:creationId xmlns:a16="http://schemas.microsoft.com/office/drawing/2014/main" xmlns="" id="{CD64F5FC-613B-4041-A155-47B596EC8C1E}"/>
                  </a:ext>
                </a:extLst>
              </p:cNvPr>
              <p:cNvSpPr/>
              <p:nvPr/>
            </p:nvSpPr>
            <p:spPr>
              <a:xfrm>
                <a:off x="0" y="0"/>
                <a:ext cx="41948" cy="38253"/>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grpSp>
        <p:pic>
          <p:nvPicPr>
            <p:cNvPr id="47" name="object 9" descr="object 9">
              <a:extLst>
                <a:ext uri="{FF2B5EF4-FFF2-40B4-BE49-F238E27FC236}">
                  <a16:creationId xmlns:a16="http://schemas.microsoft.com/office/drawing/2014/main" xmlns="" id="{5AB05BC6-2FA6-924B-9038-DA8F4F0CC4E1}"/>
                </a:ext>
              </a:extLst>
            </p:cNvPr>
            <p:cNvPicPr>
              <a:picLocks noChangeAspect="1"/>
            </p:cNvPicPr>
            <p:nvPr/>
          </p:nvPicPr>
          <p:blipFill>
            <a:blip r:embed="rId6"/>
            <a:stretch>
              <a:fillRect/>
            </a:stretch>
          </p:blipFill>
          <p:spPr>
            <a:xfrm>
              <a:off x="391338" y="0"/>
              <a:ext cx="180425" cy="243951"/>
            </a:xfrm>
            <a:prstGeom prst="rect">
              <a:avLst/>
            </a:prstGeom>
            <a:ln w="12700" cap="flat">
              <a:noFill/>
              <a:miter lim="400000"/>
            </a:ln>
            <a:effectLst/>
          </p:spPr>
        </p:pic>
        <p:pic>
          <p:nvPicPr>
            <p:cNvPr id="48" name="object 10" descr="object 10">
              <a:extLst>
                <a:ext uri="{FF2B5EF4-FFF2-40B4-BE49-F238E27FC236}">
                  <a16:creationId xmlns:a16="http://schemas.microsoft.com/office/drawing/2014/main" xmlns="" id="{ACB64E19-4D31-BE47-AB70-717C3B30EEAD}"/>
                </a:ext>
              </a:extLst>
            </p:cNvPr>
            <p:cNvPicPr>
              <a:picLocks noChangeAspect="1"/>
            </p:cNvPicPr>
            <p:nvPr/>
          </p:nvPicPr>
          <p:blipFill>
            <a:blip r:embed="rId7"/>
            <a:stretch>
              <a:fillRect/>
            </a:stretch>
          </p:blipFill>
          <p:spPr>
            <a:xfrm>
              <a:off x="803270" y="57717"/>
              <a:ext cx="176163" cy="187576"/>
            </a:xfrm>
            <a:prstGeom prst="rect">
              <a:avLst/>
            </a:prstGeom>
            <a:ln w="12700" cap="flat">
              <a:noFill/>
              <a:miter lim="400000"/>
            </a:ln>
            <a:effectLst/>
          </p:spPr>
        </p:pic>
        <p:sp>
          <p:nvSpPr>
            <p:cNvPr id="49" name="object 11">
              <a:extLst>
                <a:ext uri="{FF2B5EF4-FFF2-40B4-BE49-F238E27FC236}">
                  <a16:creationId xmlns:a16="http://schemas.microsoft.com/office/drawing/2014/main" xmlns="" id="{BF1E5806-1598-2C40-BA54-0C9BE4A93B4A}"/>
                </a:ext>
              </a:extLst>
            </p:cNvPr>
            <p:cNvSpPr/>
            <p:nvPr/>
          </p:nvSpPr>
          <p:spPr>
            <a:xfrm>
              <a:off x="978087"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pic>
          <p:nvPicPr>
            <p:cNvPr id="50" name="object 12" descr="object 12">
              <a:extLst>
                <a:ext uri="{FF2B5EF4-FFF2-40B4-BE49-F238E27FC236}">
                  <a16:creationId xmlns:a16="http://schemas.microsoft.com/office/drawing/2014/main" xmlns="" id="{71205A35-15F5-7A41-AD9A-50101C4330D2}"/>
                </a:ext>
              </a:extLst>
            </p:cNvPr>
            <p:cNvPicPr>
              <a:picLocks noChangeAspect="1"/>
            </p:cNvPicPr>
            <p:nvPr/>
          </p:nvPicPr>
          <p:blipFill>
            <a:blip r:embed="rId8"/>
            <a:stretch>
              <a:fillRect/>
            </a:stretch>
          </p:blipFill>
          <p:spPr>
            <a:xfrm>
              <a:off x="1241809" y="57717"/>
              <a:ext cx="176173" cy="187576"/>
            </a:xfrm>
            <a:prstGeom prst="rect">
              <a:avLst/>
            </a:prstGeom>
            <a:ln w="12700" cap="flat">
              <a:noFill/>
              <a:miter lim="400000"/>
            </a:ln>
            <a:effectLst/>
          </p:spPr>
        </p:pic>
        <p:grpSp>
          <p:nvGrpSpPr>
            <p:cNvPr id="51" name="object 13">
              <a:extLst>
                <a:ext uri="{FF2B5EF4-FFF2-40B4-BE49-F238E27FC236}">
                  <a16:creationId xmlns:a16="http://schemas.microsoft.com/office/drawing/2014/main" xmlns="" id="{4A6E380E-CC44-0D45-B64F-850617D7B905}"/>
                </a:ext>
              </a:extLst>
            </p:cNvPr>
            <p:cNvGrpSpPr/>
            <p:nvPr/>
          </p:nvGrpSpPr>
          <p:grpSpPr>
            <a:xfrm>
              <a:off x="1446483" y="5"/>
              <a:ext cx="124144" cy="239917"/>
              <a:chOff x="0" y="0"/>
              <a:chExt cx="124143" cy="239915"/>
            </a:xfrm>
          </p:grpSpPr>
          <p:sp>
            <p:nvSpPr>
              <p:cNvPr id="54" name="Rectangle">
                <a:extLst>
                  <a:ext uri="{FF2B5EF4-FFF2-40B4-BE49-F238E27FC236}">
                    <a16:creationId xmlns:a16="http://schemas.microsoft.com/office/drawing/2014/main" xmlns="" id="{D1356D6A-2AA8-404C-BB9E-EE1D7EE51FAB}"/>
                  </a:ext>
                </a:extLst>
              </p:cNvPr>
              <p:cNvSpPr/>
              <p:nvPr/>
            </p:nvSpPr>
            <p:spPr>
              <a:xfrm>
                <a:off x="0" y="0"/>
                <a:ext cx="40933" cy="239916"/>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sp>
            <p:nvSpPr>
              <p:cNvPr id="55" name="Rectangle">
                <a:extLst>
                  <a:ext uri="{FF2B5EF4-FFF2-40B4-BE49-F238E27FC236}">
                    <a16:creationId xmlns:a16="http://schemas.microsoft.com/office/drawing/2014/main" xmlns="" id="{FC78D19F-D25A-1542-A830-E4361EA5C268}"/>
                  </a:ext>
                </a:extLst>
              </p:cNvPr>
              <p:cNvSpPr/>
              <p:nvPr/>
            </p:nvSpPr>
            <p:spPr>
              <a:xfrm>
                <a:off x="83210" y="0"/>
                <a:ext cx="40934" cy="239916"/>
              </a:xfrm>
              <a:prstGeom prst="rect">
                <a:avLst/>
              </a:prstGeom>
              <a:solidFill>
                <a:srgbClr val="FFFFFF"/>
              </a:solidFill>
              <a:ln w="12700" cap="flat">
                <a:noFill/>
                <a:miter lim="400000"/>
              </a:ln>
              <a:effectLst/>
            </p:spPr>
            <p:txBody>
              <a:bodyPr wrap="square" lIns="45719" tIns="45719" rIns="45719" bIns="45719" numCol="1" anchor="t">
                <a:noAutofit/>
              </a:bodyPr>
              <a:lstStyle/>
              <a:p>
                <a:endParaRPr/>
              </a:p>
            </p:txBody>
          </p:sp>
        </p:grpSp>
        <p:pic>
          <p:nvPicPr>
            <p:cNvPr id="52" name="object 14" descr="object 14">
              <a:extLst>
                <a:ext uri="{FF2B5EF4-FFF2-40B4-BE49-F238E27FC236}">
                  <a16:creationId xmlns:a16="http://schemas.microsoft.com/office/drawing/2014/main" xmlns="" id="{0D7C852B-0A35-1B4E-BC39-D1C9D8DAC5F6}"/>
                </a:ext>
              </a:extLst>
            </p:cNvPr>
            <p:cNvPicPr>
              <a:picLocks noChangeAspect="1"/>
            </p:cNvPicPr>
            <p:nvPr/>
          </p:nvPicPr>
          <p:blipFill>
            <a:blip r:embed="rId9"/>
            <a:stretch>
              <a:fillRect/>
            </a:stretch>
          </p:blipFill>
          <p:spPr>
            <a:xfrm>
              <a:off x="601766" y="162075"/>
              <a:ext cx="180037" cy="142279"/>
            </a:xfrm>
            <a:prstGeom prst="rect">
              <a:avLst/>
            </a:prstGeom>
            <a:ln w="12700" cap="flat">
              <a:noFill/>
              <a:miter lim="400000"/>
            </a:ln>
            <a:effectLst/>
          </p:spPr>
        </p:pic>
        <p:pic>
          <p:nvPicPr>
            <p:cNvPr id="53" name="object 15" descr="object 15">
              <a:extLst>
                <a:ext uri="{FF2B5EF4-FFF2-40B4-BE49-F238E27FC236}">
                  <a16:creationId xmlns:a16="http://schemas.microsoft.com/office/drawing/2014/main" xmlns="" id="{9B4B28E0-844A-214D-9F95-4832D06FC964}"/>
                </a:ext>
              </a:extLst>
            </p:cNvPr>
            <p:cNvPicPr>
              <a:picLocks noChangeAspect="1"/>
            </p:cNvPicPr>
            <p:nvPr/>
          </p:nvPicPr>
          <p:blipFill>
            <a:blip r:embed="rId10"/>
            <a:stretch>
              <a:fillRect/>
            </a:stretch>
          </p:blipFill>
          <p:spPr>
            <a:xfrm>
              <a:off x="601103" y="57714"/>
              <a:ext cx="181000" cy="74836"/>
            </a:xfrm>
            <a:prstGeom prst="rect">
              <a:avLst/>
            </a:prstGeom>
            <a:ln w="12700" cap="flat">
              <a:noFill/>
              <a:miter lim="400000"/>
            </a:ln>
            <a:effectLst/>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w.mp4" descr="bw.mp4">
            <a:hlinkClick r:id="" action="ppaction://media"/>
            <a:extLst>
              <a:ext uri="{FF2B5EF4-FFF2-40B4-BE49-F238E27FC236}">
                <a16:creationId xmlns:a16="http://schemas.microsoft.com/office/drawing/2014/main" xmlns="" id="{BB02B777-1BB3-FF4E-B095-24D73F4EB193}"/>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7499540" y="2012"/>
            <a:ext cx="12538965" cy="8351743"/>
          </a:xfrm>
          <a:prstGeom prst="rect">
            <a:avLst/>
          </a:prstGeom>
        </p:spPr>
      </p:pic>
      <p:pic>
        <p:nvPicPr>
          <p:cNvPr id="309" name="object 2" descr="object 2"/>
          <p:cNvPicPr>
            <a:picLocks noChangeAspect="1"/>
          </p:cNvPicPr>
          <p:nvPr/>
        </p:nvPicPr>
        <p:blipFill>
          <a:blip r:embed="rId6"/>
          <a:stretch>
            <a:fillRect/>
          </a:stretch>
        </p:blipFill>
        <p:spPr>
          <a:xfrm>
            <a:off x="0" y="0"/>
            <a:ext cx="10052050" cy="8355766"/>
          </a:xfrm>
          <a:prstGeom prst="rect">
            <a:avLst/>
          </a:prstGeom>
          <a:ln w="12700">
            <a:miter lim="400000"/>
          </a:ln>
        </p:spPr>
      </p:pic>
      <p:grpSp>
        <p:nvGrpSpPr>
          <p:cNvPr id="316" name="object 3"/>
          <p:cNvGrpSpPr/>
          <p:nvPr/>
        </p:nvGrpSpPr>
        <p:grpSpPr>
          <a:xfrm>
            <a:off x="17276956" y="9811219"/>
            <a:ext cx="571762" cy="243952"/>
            <a:chOff x="0" y="0"/>
            <a:chExt cx="571761" cy="243951"/>
          </a:xfrm>
        </p:grpSpPr>
        <p:pic>
          <p:nvPicPr>
            <p:cNvPr id="310" name="object 4" descr="object 4"/>
            <p:cNvPicPr>
              <a:picLocks noChangeAspect="1"/>
            </p:cNvPicPr>
            <p:nvPr/>
          </p:nvPicPr>
          <p:blipFill>
            <a:blip r:embed="rId7"/>
            <a:stretch>
              <a:fillRect/>
            </a:stretch>
          </p:blipFill>
          <p:spPr>
            <a:xfrm>
              <a:off x="0" y="1"/>
              <a:ext cx="180770" cy="243951"/>
            </a:xfrm>
            <a:prstGeom prst="rect">
              <a:avLst/>
            </a:prstGeom>
            <a:ln w="12700" cap="flat">
              <a:noFill/>
              <a:miter lim="400000"/>
            </a:ln>
            <a:effectLst/>
          </p:spPr>
        </p:pic>
        <p:pic>
          <p:nvPicPr>
            <p:cNvPr id="311" name="object 5" descr="object 5"/>
            <p:cNvPicPr>
              <a:picLocks noChangeAspect="1"/>
            </p:cNvPicPr>
            <p:nvPr/>
          </p:nvPicPr>
          <p:blipFill>
            <a:blip r:embed="rId8"/>
            <a:stretch>
              <a:fillRect/>
            </a:stretch>
          </p:blipFill>
          <p:spPr>
            <a:xfrm>
              <a:off x="209039" y="59394"/>
              <a:ext cx="90605" cy="180529"/>
            </a:xfrm>
            <a:prstGeom prst="rect">
              <a:avLst/>
            </a:prstGeom>
            <a:ln w="12700" cap="flat">
              <a:noFill/>
              <a:miter lim="400000"/>
            </a:ln>
            <a:effectLst/>
          </p:spPr>
        </p:pic>
        <p:grpSp>
          <p:nvGrpSpPr>
            <p:cNvPr id="314" name="object 6"/>
            <p:cNvGrpSpPr/>
            <p:nvPr/>
          </p:nvGrpSpPr>
          <p:grpSpPr>
            <a:xfrm>
              <a:off x="321104" y="5"/>
              <a:ext cx="41949" cy="239917"/>
              <a:chOff x="0" y="0"/>
              <a:chExt cx="41948" cy="239915"/>
            </a:xfrm>
          </p:grpSpPr>
          <p:sp>
            <p:nvSpPr>
              <p:cNvPr id="312"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313"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315" name="object 7" descr="object 7"/>
            <p:cNvPicPr>
              <a:picLocks noChangeAspect="1"/>
            </p:cNvPicPr>
            <p:nvPr/>
          </p:nvPicPr>
          <p:blipFill>
            <a:blip r:embed="rId9"/>
            <a:stretch>
              <a:fillRect/>
            </a:stretch>
          </p:blipFill>
          <p:spPr>
            <a:xfrm>
              <a:off x="391337" y="0"/>
              <a:ext cx="180425" cy="243951"/>
            </a:xfrm>
            <a:prstGeom prst="rect">
              <a:avLst/>
            </a:prstGeom>
            <a:ln w="12700" cap="flat">
              <a:noFill/>
              <a:miter lim="400000"/>
            </a:ln>
            <a:effectLst/>
          </p:spPr>
        </p:pic>
      </p:grpSp>
      <p:grpSp>
        <p:nvGrpSpPr>
          <p:cNvPr id="325" name="object 8"/>
          <p:cNvGrpSpPr/>
          <p:nvPr/>
        </p:nvGrpSpPr>
        <p:grpSpPr>
          <a:xfrm>
            <a:off x="17878060" y="9811225"/>
            <a:ext cx="969530" cy="304348"/>
            <a:chOff x="0" y="0"/>
            <a:chExt cx="969529" cy="304347"/>
          </a:xfrm>
        </p:grpSpPr>
        <p:pic>
          <p:nvPicPr>
            <p:cNvPr id="317" name="object 9" descr="object 9"/>
            <p:cNvPicPr>
              <a:picLocks noChangeAspect="1"/>
            </p:cNvPicPr>
            <p:nvPr/>
          </p:nvPicPr>
          <p:blipFill>
            <a:blip r:embed="rId10"/>
            <a:stretch>
              <a:fillRect/>
            </a:stretch>
          </p:blipFill>
          <p:spPr>
            <a:xfrm>
              <a:off x="202167" y="57711"/>
              <a:ext cx="176163" cy="187576"/>
            </a:xfrm>
            <a:prstGeom prst="rect">
              <a:avLst/>
            </a:prstGeom>
            <a:ln w="12700" cap="flat">
              <a:noFill/>
              <a:miter lim="400000"/>
            </a:ln>
            <a:effectLst/>
          </p:spPr>
        </p:pic>
        <p:sp>
          <p:nvSpPr>
            <p:cNvPr id="318" name="object 10"/>
            <p:cNvSpPr/>
            <p:nvPr/>
          </p:nvSpPr>
          <p:spPr>
            <a:xfrm>
              <a:off x="376982" y="63754"/>
              <a:ext cx="257712"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319" name="object 11" descr="object 11"/>
            <p:cNvPicPr>
              <a:picLocks noChangeAspect="1"/>
            </p:cNvPicPr>
            <p:nvPr/>
          </p:nvPicPr>
          <p:blipFill>
            <a:blip r:embed="rId11"/>
            <a:stretch>
              <a:fillRect/>
            </a:stretch>
          </p:blipFill>
          <p:spPr>
            <a:xfrm>
              <a:off x="640706" y="57711"/>
              <a:ext cx="176173" cy="187576"/>
            </a:xfrm>
            <a:prstGeom prst="rect">
              <a:avLst/>
            </a:prstGeom>
            <a:ln w="12700" cap="flat">
              <a:noFill/>
              <a:miter lim="400000"/>
            </a:ln>
            <a:effectLst/>
          </p:spPr>
        </p:pic>
        <p:grpSp>
          <p:nvGrpSpPr>
            <p:cNvPr id="322" name="object 12"/>
            <p:cNvGrpSpPr/>
            <p:nvPr/>
          </p:nvGrpSpPr>
          <p:grpSpPr>
            <a:xfrm>
              <a:off x="845373" y="0"/>
              <a:ext cx="124157" cy="239916"/>
              <a:chOff x="0" y="0"/>
              <a:chExt cx="124156" cy="239915"/>
            </a:xfrm>
          </p:grpSpPr>
          <p:sp>
            <p:nvSpPr>
              <p:cNvPr id="320"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321"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323" name="object 13" descr="object 13"/>
            <p:cNvPicPr>
              <a:picLocks noChangeAspect="1"/>
            </p:cNvPicPr>
            <p:nvPr/>
          </p:nvPicPr>
          <p:blipFill>
            <a:blip r:embed="rId12"/>
            <a:stretch>
              <a:fillRect/>
            </a:stretch>
          </p:blipFill>
          <p:spPr>
            <a:xfrm>
              <a:off x="662" y="162069"/>
              <a:ext cx="180038" cy="142279"/>
            </a:xfrm>
            <a:prstGeom prst="rect">
              <a:avLst/>
            </a:prstGeom>
            <a:ln w="12700" cap="flat">
              <a:noFill/>
              <a:miter lim="400000"/>
            </a:ln>
            <a:effectLst/>
          </p:spPr>
        </p:pic>
        <p:pic>
          <p:nvPicPr>
            <p:cNvPr id="324" name="object 14" descr="object 14"/>
            <p:cNvPicPr>
              <a:picLocks noChangeAspect="1"/>
            </p:cNvPicPr>
            <p:nvPr/>
          </p:nvPicPr>
          <p:blipFill>
            <a:blip r:embed="rId13"/>
            <a:stretch>
              <a:fillRect/>
            </a:stretch>
          </p:blipFill>
          <p:spPr>
            <a:xfrm>
              <a:off x="0" y="57708"/>
              <a:ext cx="181000" cy="74836"/>
            </a:xfrm>
            <a:prstGeom prst="rect">
              <a:avLst/>
            </a:prstGeom>
            <a:ln w="12700" cap="flat">
              <a:noFill/>
              <a:miter lim="400000"/>
            </a:ln>
            <a:effectLst/>
          </p:spPr>
        </p:pic>
      </p:grpSp>
      <p:sp>
        <p:nvSpPr>
          <p:cNvPr id="326" name="object 15"/>
          <p:cNvSpPr txBox="1"/>
          <p:nvPr/>
        </p:nvSpPr>
        <p:spPr>
          <a:xfrm>
            <a:off x="1243805" y="5488778"/>
            <a:ext cx="7402832" cy="8887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700">
              <a:lnSpc>
                <a:spcPts val="7400"/>
              </a:lnSpc>
              <a:defRPr sz="5900" spc="15">
                <a:solidFill>
                  <a:srgbClr val="FFFFFF"/>
                </a:solidFill>
                <a:latin typeface="Aktiv Grotesk Light"/>
                <a:ea typeface="Aktiv Grotesk Light"/>
                <a:cs typeface="Aktiv Grotesk Light"/>
                <a:sym typeface="Aktiv Grotesk Light"/>
              </a:defRPr>
            </a:pPr>
            <a:endParaRPr spc="0" dirty="0">
              <a:latin typeface="AKTIVGROTESKCORP-LIGHT" panose="020B0304020202020204" pitchFamily="34" charset="0"/>
            </a:endParaRPr>
          </a:p>
        </p:txBody>
      </p:sp>
      <p:sp>
        <p:nvSpPr>
          <p:cNvPr id="328" name="object 18"/>
          <p:cNvSpPr/>
          <p:nvPr/>
        </p:nvSpPr>
        <p:spPr>
          <a:xfrm>
            <a:off x="-2" y="8355766"/>
            <a:ext cx="10052052" cy="2952792"/>
          </a:xfrm>
          <a:prstGeom prst="rect">
            <a:avLst/>
          </a:prstGeom>
          <a:solidFill>
            <a:srgbClr val="ED7369"/>
          </a:solidFill>
          <a:ln w="12700" cap="flat">
            <a:noFill/>
            <a:miter lim="400000"/>
          </a:ln>
          <a:effectLst/>
        </p:spPr>
        <p:txBody>
          <a:bodyPr wrap="square" lIns="45719" tIns="45719" rIns="45719" bIns="45719" numCol="1" anchor="t">
            <a:noAutofit/>
          </a:bodyPr>
          <a:lstStyle/>
          <a:p>
            <a:endParaRPr/>
          </a:p>
        </p:txBody>
      </p:sp>
      <p:sp>
        <p:nvSpPr>
          <p:cNvPr id="330" name="object 19"/>
          <p:cNvSpPr txBox="1"/>
          <p:nvPr/>
        </p:nvSpPr>
        <p:spPr>
          <a:xfrm>
            <a:off x="10698018" y="2459640"/>
            <a:ext cx="9042264" cy="3075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spcBef>
                <a:spcPts val="100"/>
              </a:spcBef>
              <a:defRPr sz="3900" spc="-114">
                <a:solidFill>
                  <a:srgbClr val="FFFFFF"/>
                </a:solidFill>
                <a:latin typeface="Aktiv Grotesk Light"/>
                <a:ea typeface="Aktiv Grotesk Light"/>
                <a:cs typeface="Aktiv Grotesk Light"/>
                <a:sym typeface="Aktiv Grotesk Light"/>
              </a:defRPr>
            </a:pPr>
            <a:r>
              <a:rPr lang="en-US" sz="8000" b="1" spc="10" dirty="0">
                <a:latin typeface="AKTIVGROTESKCORP-LIGHT" panose="020B0304020202020204" pitchFamily="34" charset="0"/>
              </a:rPr>
              <a:t>Bridgewell Financial &amp; Our Story</a:t>
            </a:r>
          </a:p>
          <a:p>
            <a:pPr indent="12700">
              <a:spcBef>
                <a:spcPts val="100"/>
              </a:spcBef>
              <a:defRPr sz="3900" spc="-114">
                <a:solidFill>
                  <a:srgbClr val="FFFFFF"/>
                </a:solidFill>
                <a:latin typeface="Aktiv Grotesk Light"/>
                <a:ea typeface="Aktiv Grotesk Light"/>
                <a:cs typeface="Aktiv Grotesk Light"/>
                <a:sym typeface="Aktiv Grotesk Light"/>
              </a:defRPr>
            </a:pPr>
            <a:endParaRPr spc="10" dirty="0">
              <a:latin typeface="AKTIVGROTESKCORP-LIGHT" panose="020B0304020202020204" pitchFamily="34" charset="0"/>
            </a:endParaRPr>
          </a:p>
        </p:txBody>
      </p:sp>
    </p:spTree>
    <p:extLst>
      <p:ext uri="{BB962C8B-B14F-4D97-AF65-F5344CB8AC3E}">
        <p14:creationId xmlns:p14="http://schemas.microsoft.com/office/powerpoint/2010/main" val="59800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1" y="41919"/>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546423" y="4550732"/>
            <a:ext cx="15759700" cy="2912609"/>
          </a:xfrm>
          <a:prstGeom prst="rect">
            <a:avLst/>
          </a:prstGeom>
        </p:spPr>
        <p:txBody>
          <a:bodyPr>
            <a:normAutofit fontScale="90000"/>
          </a:bodyPr>
          <a:lstStyle/>
          <a:p>
            <a:pPr marR="5080" indent="12700" algn="ctr">
              <a:lnSpc>
                <a:spcPts val="9000"/>
              </a:lnSpc>
              <a:defRPr spc="-100"/>
            </a:pPr>
            <a:r>
              <a:rPr lang="en-US" b="1" dirty="0">
                <a:latin typeface="AKTIVGROTESKCORP-LIGHT" panose="020B0304020202020204" pitchFamily="34" charset="0"/>
              </a:rPr>
              <a:t/>
            </a:r>
            <a:br>
              <a:rPr lang="en-US" b="1" dirty="0">
                <a:latin typeface="AKTIVGROTESKCORP-LIGHT" panose="020B0304020202020204" pitchFamily="34" charset="0"/>
              </a:rPr>
            </a:br>
            <a:r>
              <a:rPr lang="en-US" b="1" dirty="0">
                <a:latin typeface="AKTIVGROTESKCORP-LIGHT" panose="020B0304020202020204" pitchFamily="34" charset="0"/>
              </a:rPr>
              <a:t>WHAT is Estate Planning?</a:t>
            </a:r>
            <a:br>
              <a:rPr lang="en-US" b="1" dirty="0">
                <a:latin typeface="AKTIVGROTESKCORP-LIGHT" panose="020B0304020202020204" pitchFamily="34" charset="0"/>
              </a:rPr>
            </a:br>
            <a:r>
              <a:rPr lang="en-US" b="1" dirty="0">
                <a:latin typeface="AKTIVGROTESKCORP-LIGHT" panose="020B0304020202020204" pitchFamily="34" charset="0"/>
              </a:rPr>
              <a:t/>
            </a:r>
            <a:br>
              <a:rPr lang="en-US" b="1" dirty="0">
                <a:latin typeface="AKTIVGROTESKCORP-LIGHT" panose="020B0304020202020204" pitchFamily="34" charset="0"/>
              </a:rPr>
            </a:br>
            <a:r>
              <a:rPr lang="en-US" b="1" dirty="0">
                <a:latin typeface="AKTIVGROTESKCORP-LIGHT" panose="020B0304020202020204" pitchFamily="34" charset="0"/>
              </a:rPr>
              <a:t/>
            </a:r>
            <a:br>
              <a:rPr lang="en-US" b="1" dirty="0">
                <a:latin typeface="AKTIVGROTESKCORP-LIGHT" panose="020B0304020202020204" pitchFamily="34" charset="0"/>
              </a:rPr>
            </a:br>
            <a:r>
              <a:rPr lang="en-US" dirty="0">
                <a:latin typeface="AKTIVGROTESKCORP-LIGHT" panose="020B0304020202020204" pitchFamily="34" charset="0"/>
              </a:rPr>
              <a:t/>
            </a:r>
            <a:br>
              <a:rPr lang="en-US" dirty="0">
                <a:latin typeface="AKTIVGROTESKCORP-LIGHT" panose="020B0304020202020204" pitchFamily="34" charset="0"/>
              </a:rPr>
            </a:br>
            <a:endParaRPr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
        <p:nvSpPr>
          <p:cNvPr id="2" name="object 5">
            <a:extLst>
              <a:ext uri="{FF2B5EF4-FFF2-40B4-BE49-F238E27FC236}">
                <a16:creationId xmlns:a16="http://schemas.microsoft.com/office/drawing/2014/main" xmlns="" id="{7AAD5B15-4985-5543-9954-598EB47705D3}"/>
              </a:ext>
            </a:extLst>
          </p:cNvPr>
          <p:cNvSpPr txBox="1">
            <a:spLocks/>
          </p:cNvSpPr>
          <p:nvPr/>
        </p:nvSpPr>
        <p:spPr>
          <a:xfrm>
            <a:off x="2118359" y="2656959"/>
            <a:ext cx="15759700" cy="29126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z="26400" b="1" spc="-100" dirty="0">
                <a:latin typeface="AKTIVGROTESKCORP-LIGHT" panose="020B0304020202020204" pitchFamily="34" charset="0"/>
              </a:rPr>
              <a:t>WHAT is an Older Adult?</a:t>
            </a: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spc="-100" dirty="0">
                <a:latin typeface="AKTIVGROTESKCORP-LIGHT" panose="020B0304020202020204" pitchFamily="34" charset="0"/>
              </a:rPr>
              <a:t/>
            </a:r>
            <a:br>
              <a:rPr lang="en-US" spc="-100" dirty="0">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Tree>
    <p:extLst>
      <p:ext uri="{BB962C8B-B14F-4D97-AF65-F5344CB8AC3E}">
        <p14:creationId xmlns:p14="http://schemas.microsoft.com/office/powerpoint/2010/main" val="1322287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ject 4"/>
          <p:cNvSpPr/>
          <p:nvPr/>
        </p:nvSpPr>
        <p:spPr>
          <a:xfrm>
            <a:off x="0" y="5100438"/>
            <a:ext cx="5714314" cy="502690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sp>
        <p:nvSpPr>
          <p:cNvPr id="116" name="object 5"/>
          <p:cNvSpPr txBox="1">
            <a:spLocks noGrp="1"/>
          </p:cNvSpPr>
          <p:nvPr>
            <p:ph type="title"/>
          </p:nvPr>
        </p:nvSpPr>
        <p:spPr>
          <a:xfrm>
            <a:off x="2753054" y="1260804"/>
            <a:ext cx="15759700" cy="2200834"/>
          </a:xfrm>
          <a:prstGeom prst="rect">
            <a:avLst/>
          </a:prstGeom>
        </p:spPr>
        <p:txBody>
          <a:bodyPr>
            <a:normAutofit fontScale="90000"/>
          </a:bodyPr>
          <a:lstStyle/>
          <a:p>
            <a:pPr marR="5080" indent="12700" algn="ctr">
              <a:lnSpc>
                <a:spcPts val="9000"/>
              </a:lnSpc>
              <a:defRPr spc="-100"/>
            </a:pPr>
            <a:r>
              <a:rPr lang="en-US" spc="-100" dirty="0">
                <a:solidFill>
                  <a:srgbClr val="ED7369"/>
                </a:solidFill>
                <a:latin typeface="AKTIVGROTESKCORP-LIGHT" panose="020B0304020202020204" pitchFamily="34" charset="0"/>
              </a:rPr>
              <a:t>Doing your Will(s)</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
        <p:nvSpPr>
          <p:cNvPr id="2" name="object 5">
            <a:extLst>
              <a:ext uri="{FF2B5EF4-FFF2-40B4-BE49-F238E27FC236}">
                <a16:creationId xmlns:a16="http://schemas.microsoft.com/office/drawing/2014/main" xmlns="" id="{03D435BA-42AF-CF6E-9338-96868FD61F81}"/>
              </a:ext>
            </a:extLst>
          </p:cNvPr>
          <p:cNvSpPr txBox="1">
            <a:spLocks/>
          </p:cNvSpPr>
          <p:nvPr/>
        </p:nvSpPr>
        <p:spPr>
          <a:xfrm>
            <a:off x="2320527" y="3461637"/>
            <a:ext cx="15528191" cy="2047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3" name="object 5">
            <a:extLst>
              <a:ext uri="{FF2B5EF4-FFF2-40B4-BE49-F238E27FC236}">
                <a16:creationId xmlns:a16="http://schemas.microsoft.com/office/drawing/2014/main" xmlns="" id="{582C1307-6ED7-ED21-2B5B-F97CF43D82D3}"/>
              </a:ext>
            </a:extLst>
          </p:cNvPr>
          <p:cNvSpPr txBox="1">
            <a:spLocks/>
          </p:cNvSpPr>
          <p:nvPr/>
        </p:nvSpPr>
        <p:spPr>
          <a:xfrm>
            <a:off x="2753054" y="3472877"/>
            <a:ext cx="15759700" cy="220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z="26800" b="1" spc="-100" dirty="0">
                <a:latin typeface="AKTIVGROTESKCORP-LIGHT" panose="020B0304020202020204" pitchFamily="34" charset="0"/>
              </a:rPr>
              <a:t>Having a life insurance policy </a:t>
            </a: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4" name="object 5">
            <a:extLst>
              <a:ext uri="{FF2B5EF4-FFF2-40B4-BE49-F238E27FC236}">
                <a16:creationId xmlns:a16="http://schemas.microsoft.com/office/drawing/2014/main" xmlns="" id="{A47871B7-B363-D34B-0A18-8FF568740638}"/>
              </a:ext>
            </a:extLst>
          </p:cNvPr>
          <p:cNvSpPr txBox="1">
            <a:spLocks/>
          </p:cNvSpPr>
          <p:nvPr/>
        </p:nvSpPr>
        <p:spPr>
          <a:xfrm>
            <a:off x="2230314" y="5758183"/>
            <a:ext cx="15528191" cy="20478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5" name="object 5">
            <a:extLst>
              <a:ext uri="{FF2B5EF4-FFF2-40B4-BE49-F238E27FC236}">
                <a16:creationId xmlns:a16="http://schemas.microsoft.com/office/drawing/2014/main" xmlns="" id="{22804890-C6E0-D9F6-CACC-16D0DCC7D427}"/>
              </a:ext>
            </a:extLst>
          </p:cNvPr>
          <p:cNvSpPr txBox="1">
            <a:spLocks/>
          </p:cNvSpPr>
          <p:nvPr/>
        </p:nvSpPr>
        <p:spPr>
          <a:xfrm>
            <a:off x="2753054" y="6203972"/>
            <a:ext cx="15759700" cy="22008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z="26800" spc="-100" dirty="0">
                <a:solidFill>
                  <a:srgbClr val="ED7369"/>
                </a:solidFill>
                <a:latin typeface="AKTIVGROTESKCORP-LIGHT" panose="020B0304020202020204" pitchFamily="34" charset="0"/>
              </a:rPr>
              <a:t>Organizing your Financial</a:t>
            </a:r>
            <a:r>
              <a:rPr lang="en-US" sz="26800" b="1" spc="-100" dirty="0">
                <a:latin typeface="AKTIVGROTESKCORP-LIGHT" panose="020B0304020202020204" pitchFamily="34" charset="0"/>
              </a:rPr>
              <a:t> </a:t>
            </a:r>
            <a:r>
              <a:rPr lang="en-US" sz="26800" spc="-100" dirty="0">
                <a:solidFill>
                  <a:srgbClr val="ED7369"/>
                </a:solidFill>
                <a:latin typeface="AKTIVGROTESKCORP-LIGHT" panose="020B0304020202020204" pitchFamily="34" charset="0"/>
              </a:rPr>
              <a:t>Affairs</a:t>
            </a:r>
            <a:r>
              <a:rPr lang="en-US" sz="26800" b="1" spc="-100" dirty="0">
                <a:latin typeface="AKTIVGROTESKCORP-LIGHT" panose="020B0304020202020204" pitchFamily="34" charset="0"/>
              </a:rPr>
              <a:t> </a:t>
            </a: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Tree>
    <p:extLst>
      <p:ext uri="{BB962C8B-B14F-4D97-AF65-F5344CB8AC3E}">
        <p14:creationId xmlns:p14="http://schemas.microsoft.com/office/powerpoint/2010/main" val="297142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2" grpId="0" animBg="1"/>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object 4"/>
          <p:cNvSpPr/>
          <p:nvPr/>
        </p:nvSpPr>
        <p:spPr>
          <a:xfrm>
            <a:off x="0" y="5100438"/>
            <a:ext cx="5714314" cy="5026905"/>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sp>
        <p:nvSpPr>
          <p:cNvPr id="116" name="object 5"/>
          <p:cNvSpPr txBox="1">
            <a:spLocks noGrp="1"/>
          </p:cNvSpPr>
          <p:nvPr>
            <p:ph type="title"/>
          </p:nvPr>
        </p:nvSpPr>
        <p:spPr>
          <a:xfrm>
            <a:off x="2753054" y="1260804"/>
            <a:ext cx="15759700" cy="2200834"/>
          </a:xfrm>
          <a:prstGeom prst="rect">
            <a:avLst/>
          </a:prstGeom>
        </p:spPr>
        <p:txBody>
          <a:bodyPr>
            <a:normAutofit fontScale="90000"/>
          </a:bodyPr>
          <a:lstStyle/>
          <a:p>
            <a:pPr marR="5080" indent="12700" algn="ctr">
              <a:lnSpc>
                <a:spcPts val="9000"/>
              </a:lnSpc>
              <a:defRPr spc="-100"/>
            </a:pPr>
            <a:r>
              <a:rPr lang="en-US" spc="-100" dirty="0">
                <a:solidFill>
                  <a:srgbClr val="ED7369"/>
                </a:solidFill>
                <a:latin typeface="AKTIVGROTESKCORP-LIGHT" panose="020B0304020202020204" pitchFamily="34" charset="0"/>
              </a:rPr>
              <a:t>Division of Assets</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
        <p:nvSpPr>
          <p:cNvPr id="2" name="object 5">
            <a:extLst>
              <a:ext uri="{FF2B5EF4-FFF2-40B4-BE49-F238E27FC236}">
                <a16:creationId xmlns:a16="http://schemas.microsoft.com/office/drawing/2014/main" xmlns="" id="{03D435BA-42AF-CF6E-9338-96868FD61F81}"/>
              </a:ext>
            </a:extLst>
          </p:cNvPr>
          <p:cNvSpPr txBox="1">
            <a:spLocks/>
          </p:cNvSpPr>
          <p:nvPr/>
        </p:nvSpPr>
        <p:spPr>
          <a:xfrm>
            <a:off x="2320527" y="3461637"/>
            <a:ext cx="15528191" cy="204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3" name="object 5">
            <a:extLst>
              <a:ext uri="{FF2B5EF4-FFF2-40B4-BE49-F238E27FC236}">
                <a16:creationId xmlns:a16="http://schemas.microsoft.com/office/drawing/2014/main" xmlns="" id="{582C1307-6ED7-ED21-2B5B-F97CF43D82D3}"/>
              </a:ext>
            </a:extLst>
          </p:cNvPr>
          <p:cNvSpPr txBox="1">
            <a:spLocks/>
          </p:cNvSpPr>
          <p:nvPr/>
        </p:nvSpPr>
        <p:spPr>
          <a:xfrm>
            <a:off x="2753054" y="3472877"/>
            <a:ext cx="15759700" cy="220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z="26800" b="1" dirty="0">
                <a:latin typeface="AKTIVGROTESKCORP-LIGHT" panose="020B0304020202020204" pitchFamily="34" charset="0"/>
              </a:rPr>
              <a:t>Giving Money to Charity</a:t>
            </a: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4" name="object 5">
            <a:extLst>
              <a:ext uri="{FF2B5EF4-FFF2-40B4-BE49-F238E27FC236}">
                <a16:creationId xmlns:a16="http://schemas.microsoft.com/office/drawing/2014/main" xmlns="" id="{A47871B7-B363-D34B-0A18-8FF568740638}"/>
              </a:ext>
            </a:extLst>
          </p:cNvPr>
          <p:cNvSpPr txBox="1">
            <a:spLocks/>
          </p:cNvSpPr>
          <p:nvPr/>
        </p:nvSpPr>
        <p:spPr>
          <a:xfrm>
            <a:off x="2230314" y="5758183"/>
            <a:ext cx="15528191" cy="20478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b="1" spc="-100" dirty="0">
                <a:latin typeface="AKTIVGROTESKCORP-LIGHT" panose="020B0304020202020204" pitchFamily="34" charset="0"/>
              </a:rPr>
              <a:t/>
            </a:r>
            <a:br>
              <a:rPr lang="en-US" b="1" spc="-100" dirty="0">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
        <p:nvSpPr>
          <p:cNvPr id="5" name="object 5">
            <a:extLst>
              <a:ext uri="{FF2B5EF4-FFF2-40B4-BE49-F238E27FC236}">
                <a16:creationId xmlns:a16="http://schemas.microsoft.com/office/drawing/2014/main" xmlns="" id="{22804890-C6E0-D9F6-CACC-16D0DCC7D427}"/>
              </a:ext>
            </a:extLst>
          </p:cNvPr>
          <p:cNvSpPr txBox="1">
            <a:spLocks/>
          </p:cNvSpPr>
          <p:nvPr/>
        </p:nvSpPr>
        <p:spPr>
          <a:xfrm>
            <a:off x="2753054" y="6203972"/>
            <a:ext cx="15759700" cy="22008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fontScale="25000" lnSpcReduction="20000"/>
          </a:bodyPr>
          <a:lstStyle>
            <a:lvl1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1pPr>
            <a:lvl2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2pPr>
            <a:lvl3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3pPr>
            <a:lvl4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4pPr>
            <a:lvl5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5pPr>
            <a:lvl6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6pPr>
            <a:lvl7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7pPr>
            <a:lvl8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8pPr>
            <a:lvl9pPr marL="0" marR="0" indent="0" algn="l" defTabSz="914400" rtl="0" latinLnBrk="0">
              <a:lnSpc>
                <a:spcPct val="100000"/>
              </a:lnSpc>
              <a:spcBef>
                <a:spcPts val="0"/>
              </a:spcBef>
              <a:spcAft>
                <a:spcPts val="0"/>
              </a:spcAft>
              <a:buClrTx/>
              <a:buSzTx/>
              <a:buFontTx/>
              <a:buNone/>
              <a:tabLst/>
              <a:defRPr sz="7400" b="0" i="0" u="none" strike="noStrike" cap="none" spc="0" baseline="0">
                <a:solidFill>
                  <a:srgbClr val="3A36BD"/>
                </a:solidFill>
                <a:uFillTx/>
                <a:latin typeface="Aktiv Grotesk Light"/>
                <a:ea typeface="Aktiv Grotesk Light"/>
                <a:cs typeface="Aktiv Grotesk Light"/>
                <a:sym typeface="Aktiv Grotesk Light"/>
              </a:defRPr>
            </a:lvl9pPr>
          </a:lstStyle>
          <a:p>
            <a:pPr marR="5080" indent="12700" algn="ctr" hangingPunct="1">
              <a:lnSpc>
                <a:spcPts val="9000"/>
              </a:lnSpc>
              <a:defRPr spc="-100"/>
            </a:pPr>
            <a:r>
              <a:rPr lang="en-US" sz="26800" dirty="0">
                <a:solidFill>
                  <a:srgbClr val="ED7369"/>
                </a:solidFill>
                <a:latin typeface="AKTIVGROTESKCORP-LIGHT" panose="020B0304020202020204" pitchFamily="34" charset="0"/>
              </a:rPr>
              <a:t>Having a Power of Attorney</a:t>
            </a: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r>
              <a:rPr lang="en-US" spc="-100" dirty="0">
                <a:solidFill>
                  <a:srgbClr val="ED7369"/>
                </a:solidFill>
                <a:latin typeface="AKTIVGROTESKCORP-LIGHT" panose="020B0304020202020204" pitchFamily="34" charset="0"/>
              </a:rPr>
              <a:t/>
            </a:r>
            <a:br>
              <a:rPr lang="en-US" spc="-100" dirty="0">
                <a:solidFill>
                  <a:srgbClr val="ED7369"/>
                </a:solidFill>
                <a:latin typeface="AKTIVGROTESKCORP-LIGHT" panose="020B0304020202020204" pitchFamily="34" charset="0"/>
              </a:rPr>
            </a:br>
            <a:endParaRPr lang="en-US" spc="-100" dirty="0">
              <a:solidFill>
                <a:srgbClr val="ED7369"/>
              </a:solidFill>
              <a:latin typeface="AKTIVGROTESKCORP-LIGHT" panose="020B0304020202020204" pitchFamily="34" charset="0"/>
            </a:endParaRPr>
          </a:p>
        </p:txBody>
      </p:sp>
    </p:spTree>
    <p:extLst>
      <p:ext uri="{BB962C8B-B14F-4D97-AF65-F5344CB8AC3E}">
        <p14:creationId xmlns:p14="http://schemas.microsoft.com/office/powerpoint/2010/main" val="3646123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2" grpId="0" animBg="1"/>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1399067"/>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What is Will Planning?</a:t>
            </a: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371819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object 2"/>
          <p:cNvSpPr/>
          <p:nvPr/>
        </p:nvSpPr>
        <p:spPr>
          <a:xfrm>
            <a:off x="-1" y="154314"/>
            <a:ext cx="20104101" cy="11308558"/>
          </a:xfrm>
          <a:prstGeom prst="rect">
            <a:avLst/>
          </a:prstGeom>
          <a:solidFill>
            <a:srgbClr val="F5F5F5"/>
          </a:solidFill>
          <a:ln w="12700">
            <a:miter lim="400000"/>
          </a:ln>
        </p:spPr>
        <p:txBody>
          <a:bodyPr lIns="45719" rIns="45719"/>
          <a:lstStyle/>
          <a:p>
            <a:endParaRPr/>
          </a:p>
        </p:txBody>
      </p:sp>
      <p:sp>
        <p:nvSpPr>
          <p:cNvPr id="190" name="object 3"/>
          <p:cNvSpPr txBox="1">
            <a:spLocks noGrp="1"/>
          </p:cNvSpPr>
          <p:nvPr>
            <p:ph type="title"/>
          </p:nvPr>
        </p:nvSpPr>
        <p:spPr>
          <a:xfrm>
            <a:off x="1258540" y="1991503"/>
            <a:ext cx="11999597" cy="1872615"/>
          </a:xfrm>
          <a:prstGeom prst="rect">
            <a:avLst/>
          </a:prstGeom>
        </p:spPr>
        <p:txBody>
          <a:bodyPr/>
          <a:lstStyle/>
          <a:p>
            <a:pPr marR="5029" indent="12573" defTabSz="905255">
              <a:lnSpc>
                <a:spcPts val="7300"/>
              </a:lnSpc>
              <a:defRPr sz="5841"/>
            </a:pPr>
            <a:r>
              <a:rPr lang="en-US" dirty="0">
                <a:latin typeface="AKTIVGROTESKCORP-LIGHT" panose="020B0304020202020204" pitchFamily="34" charset="0"/>
              </a:rPr>
              <a:t>Canadian’s and estate planning…</a:t>
            </a:r>
            <a:endParaRPr dirty="0">
              <a:latin typeface="AKTIVGROTESKCORP-LIGHT" panose="020B0304020202020204" pitchFamily="34" charset="0"/>
            </a:endParaRPr>
          </a:p>
        </p:txBody>
      </p:sp>
      <p:grpSp>
        <p:nvGrpSpPr>
          <p:cNvPr id="200" name="object 4"/>
          <p:cNvGrpSpPr/>
          <p:nvPr/>
        </p:nvGrpSpPr>
        <p:grpSpPr>
          <a:xfrm>
            <a:off x="0" y="8209184"/>
            <a:ext cx="4761955" cy="3099373"/>
            <a:chOff x="0" y="0"/>
            <a:chExt cx="4761953" cy="3099372"/>
          </a:xfrm>
        </p:grpSpPr>
        <p:sp>
          <p:nvSpPr>
            <p:cNvPr id="191" name="object 5"/>
            <p:cNvSpPr/>
            <p:nvPr/>
          </p:nvSpPr>
          <p:spPr>
            <a:xfrm>
              <a:off x="337742" y="9258"/>
              <a:ext cx="4424199" cy="3090114"/>
            </a:xfrm>
            <a:custGeom>
              <a:avLst/>
              <a:gdLst/>
              <a:ahLst/>
              <a:cxnLst>
                <a:cxn ang="0">
                  <a:pos x="wd2" y="hd2"/>
                </a:cxn>
                <a:cxn ang="5400000">
                  <a:pos x="wd2" y="hd2"/>
                </a:cxn>
                <a:cxn ang="10800000">
                  <a:pos x="wd2" y="hd2"/>
                </a:cxn>
                <a:cxn ang="16200000">
                  <a:pos x="wd2" y="hd2"/>
                </a:cxn>
              </a:cxnLst>
              <a:rect l="0" t="0" r="r" b="b"/>
              <a:pathLst>
                <a:path w="21600" h="21600" extrusionOk="0">
                  <a:moveTo>
                    <a:pt x="21600" y="7685"/>
                  </a:moveTo>
                  <a:lnTo>
                    <a:pt x="16232" y="7685"/>
                  </a:lnTo>
                  <a:lnTo>
                    <a:pt x="16232" y="0"/>
                  </a:lnTo>
                  <a:lnTo>
                    <a:pt x="16181" y="0"/>
                  </a:lnTo>
                  <a:lnTo>
                    <a:pt x="16181" y="15408"/>
                  </a:lnTo>
                  <a:lnTo>
                    <a:pt x="10838" y="15408"/>
                  </a:lnTo>
                  <a:lnTo>
                    <a:pt x="10838" y="7759"/>
                  </a:lnTo>
                  <a:lnTo>
                    <a:pt x="16181" y="7759"/>
                  </a:lnTo>
                  <a:lnTo>
                    <a:pt x="16181" y="7685"/>
                  </a:lnTo>
                  <a:lnTo>
                    <a:pt x="10838" y="7685"/>
                  </a:lnTo>
                  <a:lnTo>
                    <a:pt x="10838" y="0"/>
                  </a:lnTo>
                  <a:lnTo>
                    <a:pt x="10787" y="0"/>
                  </a:lnTo>
                  <a:lnTo>
                    <a:pt x="10787" y="15408"/>
                  </a:lnTo>
                  <a:lnTo>
                    <a:pt x="5445" y="15408"/>
                  </a:lnTo>
                  <a:lnTo>
                    <a:pt x="5445" y="7759"/>
                  </a:lnTo>
                  <a:lnTo>
                    <a:pt x="10787" y="7759"/>
                  </a:lnTo>
                  <a:lnTo>
                    <a:pt x="10787" y="7685"/>
                  </a:lnTo>
                  <a:lnTo>
                    <a:pt x="5445" y="7685"/>
                  </a:lnTo>
                  <a:lnTo>
                    <a:pt x="5445" y="0"/>
                  </a:lnTo>
                  <a:lnTo>
                    <a:pt x="5394" y="0"/>
                  </a:lnTo>
                  <a:lnTo>
                    <a:pt x="5394" y="15408"/>
                  </a:lnTo>
                  <a:lnTo>
                    <a:pt x="51" y="15408"/>
                  </a:lnTo>
                  <a:lnTo>
                    <a:pt x="51" y="7759"/>
                  </a:lnTo>
                  <a:lnTo>
                    <a:pt x="5394" y="7759"/>
                  </a:lnTo>
                  <a:lnTo>
                    <a:pt x="5394" y="7685"/>
                  </a:lnTo>
                  <a:lnTo>
                    <a:pt x="51" y="7685"/>
                  </a:lnTo>
                  <a:lnTo>
                    <a:pt x="51" y="0"/>
                  </a:lnTo>
                  <a:lnTo>
                    <a:pt x="0" y="0"/>
                  </a:lnTo>
                  <a:lnTo>
                    <a:pt x="0" y="21600"/>
                  </a:lnTo>
                  <a:lnTo>
                    <a:pt x="51" y="21600"/>
                  </a:lnTo>
                  <a:lnTo>
                    <a:pt x="51" y="15481"/>
                  </a:lnTo>
                  <a:lnTo>
                    <a:pt x="5394" y="15481"/>
                  </a:lnTo>
                  <a:lnTo>
                    <a:pt x="5394" y="21600"/>
                  </a:lnTo>
                  <a:lnTo>
                    <a:pt x="5445" y="21600"/>
                  </a:lnTo>
                  <a:lnTo>
                    <a:pt x="5445" y="15481"/>
                  </a:lnTo>
                  <a:lnTo>
                    <a:pt x="10787" y="15481"/>
                  </a:lnTo>
                  <a:lnTo>
                    <a:pt x="10787" y="21600"/>
                  </a:lnTo>
                  <a:lnTo>
                    <a:pt x="10838" y="21600"/>
                  </a:lnTo>
                  <a:lnTo>
                    <a:pt x="10838" y="15481"/>
                  </a:lnTo>
                  <a:lnTo>
                    <a:pt x="16181" y="15481"/>
                  </a:lnTo>
                  <a:lnTo>
                    <a:pt x="16181" y="21600"/>
                  </a:lnTo>
                  <a:lnTo>
                    <a:pt x="16232" y="21600"/>
                  </a:lnTo>
                  <a:lnTo>
                    <a:pt x="16232" y="15481"/>
                  </a:lnTo>
                  <a:lnTo>
                    <a:pt x="21600" y="15481"/>
                  </a:lnTo>
                  <a:lnTo>
                    <a:pt x="21600" y="15408"/>
                  </a:lnTo>
                  <a:lnTo>
                    <a:pt x="16232" y="15408"/>
                  </a:lnTo>
                  <a:lnTo>
                    <a:pt x="16232" y="7759"/>
                  </a:lnTo>
                  <a:lnTo>
                    <a:pt x="21600" y="7759"/>
                  </a:lnTo>
                  <a:lnTo>
                    <a:pt x="21600" y="7685"/>
                  </a:lnTo>
                  <a:close/>
                </a:path>
              </a:pathLst>
            </a:custGeom>
            <a:solidFill>
              <a:srgbClr val="BDFFFF"/>
            </a:solidFill>
            <a:ln w="12700" cap="flat">
              <a:noFill/>
              <a:miter lim="400000"/>
            </a:ln>
            <a:effectLst/>
          </p:spPr>
          <p:txBody>
            <a:bodyPr wrap="square" lIns="45719" tIns="45719" rIns="45719" bIns="45719" numCol="1" anchor="t">
              <a:noAutofit/>
            </a:bodyPr>
            <a:lstStyle/>
            <a:p>
              <a:endParaRPr/>
            </a:p>
          </p:txBody>
        </p:sp>
        <p:pic>
          <p:nvPicPr>
            <p:cNvPr id="192" name="object 6" descr="object 6"/>
            <p:cNvPicPr>
              <a:picLocks noChangeAspect="1"/>
            </p:cNvPicPr>
            <p:nvPr/>
          </p:nvPicPr>
          <p:blipFill>
            <a:blip r:embed="rId3"/>
            <a:stretch>
              <a:fillRect/>
            </a:stretch>
          </p:blipFill>
          <p:spPr>
            <a:xfrm>
              <a:off x="1392919" y="2163913"/>
              <a:ext cx="109610" cy="109610"/>
            </a:xfrm>
            <a:prstGeom prst="rect">
              <a:avLst/>
            </a:prstGeom>
            <a:ln w="12700" cap="flat">
              <a:noFill/>
              <a:miter lim="400000"/>
            </a:ln>
            <a:effectLst/>
          </p:spPr>
        </p:pic>
        <p:pic>
          <p:nvPicPr>
            <p:cNvPr id="193" name="object 7" descr="object 7"/>
            <p:cNvPicPr>
              <a:picLocks noChangeAspect="1"/>
            </p:cNvPicPr>
            <p:nvPr/>
          </p:nvPicPr>
          <p:blipFill>
            <a:blip r:embed="rId3"/>
            <a:stretch>
              <a:fillRect/>
            </a:stretch>
          </p:blipFill>
          <p:spPr>
            <a:xfrm>
              <a:off x="2497650" y="1059171"/>
              <a:ext cx="109610" cy="109610"/>
            </a:xfrm>
            <a:prstGeom prst="rect">
              <a:avLst/>
            </a:prstGeom>
            <a:ln w="12700" cap="flat">
              <a:noFill/>
              <a:miter lim="400000"/>
            </a:ln>
            <a:effectLst/>
          </p:spPr>
        </p:pic>
        <p:pic>
          <p:nvPicPr>
            <p:cNvPr id="194" name="object 8" descr="object 8"/>
            <p:cNvPicPr>
              <a:picLocks noChangeAspect="1"/>
            </p:cNvPicPr>
            <p:nvPr/>
          </p:nvPicPr>
          <p:blipFill>
            <a:blip r:embed="rId3"/>
            <a:stretch>
              <a:fillRect/>
            </a:stretch>
          </p:blipFill>
          <p:spPr>
            <a:xfrm>
              <a:off x="3602391" y="1059171"/>
              <a:ext cx="109610" cy="109610"/>
            </a:xfrm>
            <a:prstGeom prst="rect">
              <a:avLst/>
            </a:prstGeom>
            <a:ln w="12700" cap="flat">
              <a:noFill/>
              <a:miter lim="400000"/>
            </a:ln>
            <a:effectLst/>
          </p:spPr>
        </p:pic>
        <p:pic>
          <p:nvPicPr>
            <p:cNvPr id="195" name="object 9" descr="object 9"/>
            <p:cNvPicPr>
              <a:picLocks noChangeAspect="1"/>
            </p:cNvPicPr>
            <p:nvPr/>
          </p:nvPicPr>
          <p:blipFill>
            <a:blip r:embed="rId3"/>
            <a:stretch>
              <a:fillRect/>
            </a:stretch>
          </p:blipFill>
          <p:spPr>
            <a:xfrm>
              <a:off x="288178" y="2163913"/>
              <a:ext cx="109610" cy="109610"/>
            </a:xfrm>
            <a:prstGeom prst="rect">
              <a:avLst/>
            </a:prstGeom>
            <a:ln w="12700" cap="flat">
              <a:noFill/>
              <a:miter lim="400000"/>
            </a:ln>
            <a:effectLst/>
          </p:spPr>
        </p:pic>
        <p:pic>
          <p:nvPicPr>
            <p:cNvPr id="196" name="object 10" descr="object 10"/>
            <p:cNvPicPr>
              <a:picLocks noChangeAspect="1"/>
            </p:cNvPicPr>
            <p:nvPr/>
          </p:nvPicPr>
          <p:blipFill>
            <a:blip r:embed="rId3"/>
            <a:stretch>
              <a:fillRect/>
            </a:stretch>
          </p:blipFill>
          <p:spPr>
            <a:xfrm>
              <a:off x="288178" y="1059171"/>
              <a:ext cx="109610" cy="109610"/>
            </a:xfrm>
            <a:prstGeom prst="rect">
              <a:avLst/>
            </a:prstGeom>
            <a:ln w="12700" cap="flat">
              <a:noFill/>
              <a:miter lim="400000"/>
            </a:ln>
            <a:effectLst/>
          </p:spPr>
        </p:pic>
        <p:grpSp>
          <p:nvGrpSpPr>
            <p:cNvPr id="199" name="object 11"/>
            <p:cNvGrpSpPr/>
            <p:nvPr/>
          </p:nvGrpSpPr>
          <p:grpSpPr>
            <a:xfrm>
              <a:off x="0" y="0"/>
              <a:ext cx="4761954" cy="3099373"/>
              <a:chOff x="0" y="0"/>
              <a:chExt cx="4761953" cy="3099372"/>
            </a:xfrm>
          </p:grpSpPr>
          <p:sp>
            <p:nvSpPr>
              <p:cNvPr id="197" name="Shape"/>
              <p:cNvSpPr/>
              <p:nvPr/>
            </p:nvSpPr>
            <p:spPr>
              <a:xfrm>
                <a:off x="0" y="0"/>
                <a:ext cx="4761955" cy="3099373"/>
              </a:xfrm>
              <a:custGeom>
                <a:avLst/>
                <a:gdLst/>
                <a:ahLst/>
                <a:cxnLst>
                  <a:cxn ang="0">
                    <a:pos x="wd2" y="hd2"/>
                  </a:cxn>
                  <a:cxn ang="5400000">
                    <a:pos x="wd2" y="hd2"/>
                  </a:cxn>
                  <a:cxn ang="10800000">
                    <a:pos x="wd2" y="hd2"/>
                  </a:cxn>
                  <a:cxn ang="16200000">
                    <a:pos x="wd2" y="hd2"/>
                  </a:cxn>
                </a:cxnLst>
                <a:rect l="0" t="0" r="r" b="b"/>
                <a:pathLst>
                  <a:path w="21600" h="21600" extrusionOk="0">
                    <a:moveTo>
                      <a:pt x="21600" y="7672"/>
                    </a:moveTo>
                    <a:lnTo>
                      <a:pt x="11553" y="7672"/>
                    </a:lnTo>
                    <a:lnTo>
                      <a:pt x="6623" y="15247"/>
                    </a:lnTo>
                    <a:lnTo>
                      <a:pt x="6621" y="15124"/>
                    </a:lnTo>
                    <a:lnTo>
                      <a:pt x="6607" y="14790"/>
                    </a:lnTo>
                    <a:lnTo>
                      <a:pt x="6584" y="14462"/>
                    </a:lnTo>
                    <a:lnTo>
                      <a:pt x="6553" y="14136"/>
                    </a:lnTo>
                    <a:lnTo>
                      <a:pt x="6512" y="13815"/>
                    </a:lnTo>
                    <a:lnTo>
                      <a:pt x="6463" y="13498"/>
                    </a:lnTo>
                    <a:lnTo>
                      <a:pt x="6406" y="13187"/>
                    </a:lnTo>
                    <a:lnTo>
                      <a:pt x="6340" y="12881"/>
                    </a:lnTo>
                    <a:lnTo>
                      <a:pt x="6267" y="12581"/>
                    </a:lnTo>
                    <a:lnTo>
                      <a:pt x="6186" y="12287"/>
                    </a:lnTo>
                    <a:lnTo>
                      <a:pt x="6096" y="11998"/>
                    </a:lnTo>
                    <a:lnTo>
                      <a:pt x="6001" y="11718"/>
                    </a:lnTo>
                    <a:lnTo>
                      <a:pt x="5898" y="11443"/>
                    </a:lnTo>
                    <a:lnTo>
                      <a:pt x="5788" y="11176"/>
                    </a:lnTo>
                    <a:lnTo>
                      <a:pt x="5671" y="10916"/>
                    </a:lnTo>
                    <a:lnTo>
                      <a:pt x="5547" y="10664"/>
                    </a:lnTo>
                    <a:lnTo>
                      <a:pt x="5417" y="10420"/>
                    </a:lnTo>
                    <a:lnTo>
                      <a:pt x="5281" y="10184"/>
                    </a:lnTo>
                    <a:lnTo>
                      <a:pt x="5139" y="9957"/>
                    </a:lnTo>
                    <a:lnTo>
                      <a:pt x="4992" y="9738"/>
                    </a:lnTo>
                    <a:lnTo>
                      <a:pt x="4838" y="9530"/>
                    </a:lnTo>
                    <a:lnTo>
                      <a:pt x="4679" y="9330"/>
                    </a:lnTo>
                    <a:lnTo>
                      <a:pt x="4515" y="9140"/>
                    </a:lnTo>
                    <a:lnTo>
                      <a:pt x="4346" y="8961"/>
                    </a:lnTo>
                    <a:lnTo>
                      <a:pt x="4172" y="8792"/>
                    </a:lnTo>
                    <a:lnTo>
                      <a:pt x="3993" y="8633"/>
                    </a:lnTo>
                    <a:lnTo>
                      <a:pt x="3810" y="8486"/>
                    </a:lnTo>
                    <a:lnTo>
                      <a:pt x="3623" y="8349"/>
                    </a:lnTo>
                    <a:lnTo>
                      <a:pt x="3431" y="8225"/>
                    </a:lnTo>
                    <a:lnTo>
                      <a:pt x="3236" y="8112"/>
                    </a:lnTo>
                    <a:lnTo>
                      <a:pt x="3037" y="8011"/>
                    </a:lnTo>
                    <a:lnTo>
                      <a:pt x="2834" y="7923"/>
                    </a:lnTo>
                    <a:lnTo>
                      <a:pt x="2647" y="7855"/>
                    </a:lnTo>
                    <a:lnTo>
                      <a:pt x="2419" y="7785"/>
                    </a:lnTo>
                    <a:lnTo>
                      <a:pt x="2207" y="7736"/>
                    </a:lnTo>
                    <a:lnTo>
                      <a:pt x="1993" y="7701"/>
                    </a:lnTo>
                    <a:lnTo>
                      <a:pt x="1775" y="7680"/>
                    </a:lnTo>
                    <a:lnTo>
                      <a:pt x="1696" y="7677"/>
                    </a:lnTo>
                    <a:lnTo>
                      <a:pt x="6609" y="129"/>
                    </a:lnTo>
                    <a:lnTo>
                      <a:pt x="6525" y="0"/>
                    </a:lnTo>
                    <a:lnTo>
                      <a:pt x="1531" y="7673"/>
                    </a:lnTo>
                    <a:lnTo>
                      <a:pt x="1336" y="7680"/>
                    </a:lnTo>
                    <a:lnTo>
                      <a:pt x="1119" y="7701"/>
                    </a:lnTo>
                    <a:lnTo>
                      <a:pt x="904" y="7736"/>
                    </a:lnTo>
                    <a:lnTo>
                      <a:pt x="692" y="7785"/>
                    </a:lnTo>
                    <a:lnTo>
                      <a:pt x="483" y="7848"/>
                    </a:lnTo>
                    <a:lnTo>
                      <a:pt x="277" y="7923"/>
                    </a:lnTo>
                    <a:lnTo>
                      <a:pt x="75" y="8011"/>
                    </a:lnTo>
                    <a:lnTo>
                      <a:pt x="0" y="8049"/>
                    </a:lnTo>
                    <a:lnTo>
                      <a:pt x="0" y="8241"/>
                    </a:lnTo>
                    <a:lnTo>
                      <a:pt x="72" y="8203"/>
                    </a:lnTo>
                    <a:lnTo>
                      <a:pt x="275" y="8113"/>
                    </a:lnTo>
                    <a:lnTo>
                      <a:pt x="481" y="8035"/>
                    </a:lnTo>
                    <a:lnTo>
                      <a:pt x="690" y="7971"/>
                    </a:lnTo>
                    <a:lnTo>
                      <a:pt x="903" y="7921"/>
                    </a:lnTo>
                    <a:lnTo>
                      <a:pt x="1118" y="7884"/>
                    </a:lnTo>
                    <a:lnTo>
                      <a:pt x="1335" y="7862"/>
                    </a:lnTo>
                    <a:lnTo>
                      <a:pt x="1409" y="7860"/>
                    </a:lnTo>
                    <a:lnTo>
                      <a:pt x="0" y="10025"/>
                    </a:lnTo>
                    <a:lnTo>
                      <a:pt x="0" y="10283"/>
                    </a:lnTo>
                    <a:lnTo>
                      <a:pt x="1580" y="7856"/>
                    </a:lnTo>
                    <a:lnTo>
                      <a:pt x="1776" y="7862"/>
                    </a:lnTo>
                    <a:lnTo>
                      <a:pt x="1994" y="7884"/>
                    </a:lnTo>
                    <a:lnTo>
                      <a:pt x="2209" y="7921"/>
                    </a:lnTo>
                    <a:lnTo>
                      <a:pt x="2421" y="7971"/>
                    </a:lnTo>
                    <a:lnTo>
                      <a:pt x="2631" y="8035"/>
                    </a:lnTo>
                    <a:lnTo>
                      <a:pt x="2837" y="8113"/>
                    </a:lnTo>
                    <a:lnTo>
                      <a:pt x="3039" y="8203"/>
                    </a:lnTo>
                    <a:lnTo>
                      <a:pt x="3238" y="8307"/>
                    </a:lnTo>
                    <a:lnTo>
                      <a:pt x="3433" y="8423"/>
                    </a:lnTo>
                    <a:lnTo>
                      <a:pt x="3624" y="8551"/>
                    </a:lnTo>
                    <a:lnTo>
                      <a:pt x="3811" y="8691"/>
                    </a:lnTo>
                    <a:lnTo>
                      <a:pt x="3993" y="8842"/>
                    </a:lnTo>
                    <a:lnTo>
                      <a:pt x="4171" y="9005"/>
                    </a:lnTo>
                    <a:lnTo>
                      <a:pt x="4344" y="9178"/>
                    </a:lnTo>
                    <a:lnTo>
                      <a:pt x="4511" y="9362"/>
                    </a:lnTo>
                    <a:lnTo>
                      <a:pt x="4674" y="9557"/>
                    </a:lnTo>
                    <a:lnTo>
                      <a:pt x="4831" y="9761"/>
                    </a:lnTo>
                    <a:lnTo>
                      <a:pt x="4982" y="9975"/>
                    </a:lnTo>
                    <a:lnTo>
                      <a:pt x="5127" y="10199"/>
                    </a:lnTo>
                    <a:lnTo>
                      <a:pt x="5267" y="10431"/>
                    </a:lnTo>
                    <a:lnTo>
                      <a:pt x="5400" y="10672"/>
                    </a:lnTo>
                    <a:lnTo>
                      <a:pt x="5526" y="10922"/>
                    </a:lnTo>
                    <a:lnTo>
                      <a:pt x="5646" y="11179"/>
                    </a:lnTo>
                    <a:lnTo>
                      <a:pt x="5759" y="11445"/>
                    </a:lnTo>
                    <a:lnTo>
                      <a:pt x="5865" y="11718"/>
                    </a:lnTo>
                    <a:lnTo>
                      <a:pt x="5964" y="11999"/>
                    </a:lnTo>
                    <a:lnTo>
                      <a:pt x="6054" y="12285"/>
                    </a:lnTo>
                    <a:lnTo>
                      <a:pt x="6138" y="12578"/>
                    </a:lnTo>
                    <a:lnTo>
                      <a:pt x="6213" y="12878"/>
                    </a:lnTo>
                    <a:lnTo>
                      <a:pt x="6280" y="13184"/>
                    </a:lnTo>
                    <a:lnTo>
                      <a:pt x="6339" y="13495"/>
                    </a:lnTo>
                    <a:lnTo>
                      <a:pt x="6390" y="13811"/>
                    </a:lnTo>
                    <a:lnTo>
                      <a:pt x="6432" y="14133"/>
                    </a:lnTo>
                    <a:lnTo>
                      <a:pt x="6464" y="14459"/>
                    </a:lnTo>
                    <a:lnTo>
                      <a:pt x="6488" y="14792"/>
                    </a:lnTo>
                    <a:lnTo>
                      <a:pt x="6503" y="15125"/>
                    </a:lnTo>
                    <a:lnTo>
                      <a:pt x="6507" y="15463"/>
                    </a:lnTo>
                    <a:lnTo>
                      <a:pt x="6567" y="15463"/>
                    </a:lnTo>
                    <a:lnTo>
                      <a:pt x="6609" y="15527"/>
                    </a:lnTo>
                    <a:lnTo>
                      <a:pt x="11602" y="7855"/>
                    </a:lnTo>
                    <a:lnTo>
                      <a:pt x="16446" y="7855"/>
                    </a:lnTo>
                    <a:lnTo>
                      <a:pt x="7499" y="21600"/>
                    </a:lnTo>
                    <a:lnTo>
                      <a:pt x="7667" y="21600"/>
                    </a:lnTo>
                    <a:lnTo>
                      <a:pt x="16613" y="7855"/>
                    </a:lnTo>
                    <a:lnTo>
                      <a:pt x="21600" y="7855"/>
                    </a:lnTo>
                    <a:lnTo>
                      <a:pt x="21600" y="7672"/>
                    </a:lnTo>
                    <a:close/>
                  </a:path>
                </a:pathLst>
              </a:custGeom>
              <a:solidFill>
                <a:srgbClr val="ED7369"/>
              </a:solidFill>
              <a:ln w="12700" cap="flat">
                <a:noFill/>
                <a:miter lim="400000"/>
              </a:ln>
              <a:effectLst/>
            </p:spPr>
            <p:txBody>
              <a:bodyPr wrap="square" lIns="45719" tIns="45719" rIns="45719" bIns="45719" numCol="1" anchor="t">
                <a:noAutofit/>
              </a:bodyPr>
              <a:lstStyle/>
              <a:p>
                <a:endParaRPr/>
              </a:p>
            </p:txBody>
          </p:sp>
          <p:sp>
            <p:nvSpPr>
              <p:cNvPr id="198" name="Shape"/>
              <p:cNvSpPr/>
              <p:nvPr/>
            </p:nvSpPr>
            <p:spPr>
              <a:xfrm>
                <a:off x="342975" y="2205647"/>
                <a:ext cx="1095388" cy="893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358" y="20288"/>
                    </a:lnTo>
                    <a:lnTo>
                      <a:pt x="21095" y="19136"/>
                    </a:lnTo>
                    <a:lnTo>
                      <a:pt x="20791" y="18001"/>
                    </a:lnTo>
                    <a:lnTo>
                      <a:pt x="20447" y="16885"/>
                    </a:lnTo>
                    <a:lnTo>
                      <a:pt x="20062" y="15789"/>
                    </a:lnTo>
                    <a:lnTo>
                      <a:pt x="19637" y="14715"/>
                    </a:lnTo>
                    <a:lnTo>
                      <a:pt x="19173" y="13663"/>
                    </a:lnTo>
                    <a:lnTo>
                      <a:pt x="18670" y="12636"/>
                    </a:lnTo>
                    <a:lnTo>
                      <a:pt x="18129" y="11635"/>
                    </a:lnTo>
                    <a:lnTo>
                      <a:pt x="17549" y="10660"/>
                    </a:lnTo>
                    <a:lnTo>
                      <a:pt x="16932" y="9714"/>
                    </a:lnTo>
                    <a:lnTo>
                      <a:pt x="16277" y="8798"/>
                    </a:lnTo>
                    <a:lnTo>
                      <a:pt x="15586" y="7913"/>
                    </a:lnTo>
                    <a:lnTo>
                      <a:pt x="14880" y="7084"/>
                    </a:lnTo>
                    <a:lnTo>
                      <a:pt x="14149" y="6297"/>
                    </a:lnTo>
                    <a:lnTo>
                      <a:pt x="13395" y="5555"/>
                    </a:lnTo>
                    <a:lnTo>
                      <a:pt x="12619" y="4856"/>
                    </a:lnTo>
                    <a:lnTo>
                      <a:pt x="11821" y="4202"/>
                    </a:lnTo>
                    <a:lnTo>
                      <a:pt x="11004" y="3593"/>
                    </a:lnTo>
                    <a:lnTo>
                      <a:pt x="10167" y="3030"/>
                    </a:lnTo>
                    <a:lnTo>
                      <a:pt x="9312" y="2513"/>
                    </a:lnTo>
                    <a:lnTo>
                      <a:pt x="8440" y="2043"/>
                    </a:lnTo>
                    <a:lnTo>
                      <a:pt x="7552" y="1620"/>
                    </a:lnTo>
                    <a:lnTo>
                      <a:pt x="6649" y="1244"/>
                    </a:lnTo>
                    <a:lnTo>
                      <a:pt x="5733" y="917"/>
                    </a:lnTo>
                    <a:lnTo>
                      <a:pt x="4803" y="639"/>
                    </a:lnTo>
                    <a:lnTo>
                      <a:pt x="3862" y="411"/>
                    </a:lnTo>
                    <a:lnTo>
                      <a:pt x="2910" y="232"/>
                    </a:lnTo>
                    <a:lnTo>
                      <a:pt x="1948" y="103"/>
                    </a:lnTo>
                    <a:lnTo>
                      <a:pt x="978" y="26"/>
                    </a:lnTo>
                    <a:lnTo>
                      <a:pt x="0" y="0"/>
                    </a:lnTo>
                    <a:lnTo>
                      <a:pt x="0" y="633"/>
                    </a:lnTo>
                    <a:lnTo>
                      <a:pt x="1011" y="661"/>
                    </a:lnTo>
                    <a:lnTo>
                      <a:pt x="2013" y="746"/>
                    </a:lnTo>
                    <a:lnTo>
                      <a:pt x="3006" y="886"/>
                    </a:lnTo>
                    <a:lnTo>
                      <a:pt x="3989" y="1082"/>
                    </a:lnTo>
                    <a:lnTo>
                      <a:pt x="4959" y="1332"/>
                    </a:lnTo>
                    <a:lnTo>
                      <a:pt x="5916" y="1636"/>
                    </a:lnTo>
                    <a:lnTo>
                      <a:pt x="6858" y="1993"/>
                    </a:lnTo>
                    <a:lnTo>
                      <a:pt x="7785" y="2403"/>
                    </a:lnTo>
                    <a:lnTo>
                      <a:pt x="8695" y="2865"/>
                    </a:lnTo>
                    <a:lnTo>
                      <a:pt x="9587" y="3378"/>
                    </a:lnTo>
                    <a:lnTo>
                      <a:pt x="10460" y="3943"/>
                    </a:lnTo>
                    <a:lnTo>
                      <a:pt x="11312" y="4557"/>
                    </a:lnTo>
                    <a:lnTo>
                      <a:pt x="12142" y="5221"/>
                    </a:lnTo>
                    <a:lnTo>
                      <a:pt x="12949" y="5934"/>
                    </a:lnTo>
                    <a:lnTo>
                      <a:pt x="13732" y="6695"/>
                    </a:lnTo>
                    <a:lnTo>
                      <a:pt x="14490" y="7504"/>
                    </a:lnTo>
                    <a:lnTo>
                      <a:pt x="15221" y="8360"/>
                    </a:lnTo>
                    <a:lnTo>
                      <a:pt x="15920" y="9256"/>
                    </a:lnTo>
                    <a:lnTo>
                      <a:pt x="16580" y="10185"/>
                    </a:lnTo>
                    <a:lnTo>
                      <a:pt x="17201" y="11145"/>
                    </a:lnTo>
                    <a:lnTo>
                      <a:pt x="17783" y="12135"/>
                    </a:lnTo>
                    <a:lnTo>
                      <a:pt x="18324" y="13152"/>
                    </a:lnTo>
                    <a:lnTo>
                      <a:pt x="18826" y="14197"/>
                    </a:lnTo>
                    <a:lnTo>
                      <a:pt x="19286" y="15266"/>
                    </a:lnTo>
                    <a:lnTo>
                      <a:pt x="19705" y="16359"/>
                    </a:lnTo>
                    <a:lnTo>
                      <a:pt x="20082" y="17474"/>
                    </a:lnTo>
                    <a:lnTo>
                      <a:pt x="20416" y="18611"/>
                    </a:lnTo>
                    <a:lnTo>
                      <a:pt x="20708" y="19766"/>
                    </a:lnTo>
                    <a:lnTo>
                      <a:pt x="20956" y="20939"/>
                    </a:lnTo>
                    <a:lnTo>
                      <a:pt x="21069" y="21600"/>
                    </a:lnTo>
                    <a:lnTo>
                      <a:pt x="21600" y="21600"/>
                    </a:lnTo>
                    <a:close/>
                  </a:path>
                </a:pathLst>
              </a:custGeom>
              <a:noFill/>
              <a:ln w="12700" cap="flat">
                <a:noFill/>
                <a:miter lim="400000"/>
              </a:ln>
              <a:effectLst/>
            </p:spPr>
            <p:txBody>
              <a:bodyPr wrap="square" lIns="45719" tIns="45719" rIns="45719" bIns="45719" numCol="1" anchor="t">
                <a:noAutofit/>
              </a:bodyPr>
              <a:lstStyle/>
              <a:p>
                <a:endParaRPr/>
              </a:p>
            </p:txBody>
          </p:sp>
        </p:grpSp>
      </p:grpSp>
      <p:grpSp>
        <p:nvGrpSpPr>
          <p:cNvPr id="215" name="object 12"/>
          <p:cNvGrpSpPr/>
          <p:nvPr/>
        </p:nvGrpSpPr>
        <p:grpSpPr>
          <a:xfrm>
            <a:off x="17276956" y="9811219"/>
            <a:ext cx="1570633" cy="304354"/>
            <a:chOff x="0" y="0"/>
            <a:chExt cx="1570632" cy="304353"/>
          </a:xfrm>
        </p:grpSpPr>
        <p:pic>
          <p:nvPicPr>
            <p:cNvPr id="201" name="object 13" descr="object 13"/>
            <p:cNvPicPr>
              <a:picLocks noChangeAspect="1"/>
            </p:cNvPicPr>
            <p:nvPr/>
          </p:nvPicPr>
          <p:blipFill>
            <a:blip r:embed="rId4"/>
            <a:stretch>
              <a:fillRect/>
            </a:stretch>
          </p:blipFill>
          <p:spPr>
            <a:xfrm>
              <a:off x="0" y="1"/>
              <a:ext cx="180770" cy="243951"/>
            </a:xfrm>
            <a:prstGeom prst="rect">
              <a:avLst/>
            </a:prstGeom>
            <a:ln w="12700" cap="flat">
              <a:noFill/>
              <a:miter lim="400000"/>
            </a:ln>
            <a:effectLst/>
          </p:spPr>
        </p:pic>
        <p:pic>
          <p:nvPicPr>
            <p:cNvPr id="202" name="object 14" descr="object 14"/>
            <p:cNvPicPr>
              <a:picLocks noChangeAspect="1"/>
            </p:cNvPicPr>
            <p:nvPr/>
          </p:nvPicPr>
          <p:blipFill>
            <a:blip r:embed="rId5"/>
            <a:stretch>
              <a:fillRect/>
            </a:stretch>
          </p:blipFill>
          <p:spPr>
            <a:xfrm>
              <a:off x="209039" y="59394"/>
              <a:ext cx="90605" cy="180529"/>
            </a:xfrm>
            <a:prstGeom prst="rect">
              <a:avLst/>
            </a:prstGeom>
            <a:ln w="12700" cap="flat">
              <a:noFill/>
              <a:miter lim="400000"/>
            </a:ln>
            <a:effectLst/>
          </p:spPr>
        </p:pic>
        <p:grpSp>
          <p:nvGrpSpPr>
            <p:cNvPr id="205" name="object 15"/>
            <p:cNvGrpSpPr/>
            <p:nvPr/>
          </p:nvGrpSpPr>
          <p:grpSpPr>
            <a:xfrm>
              <a:off x="321104" y="5"/>
              <a:ext cx="41949" cy="239917"/>
              <a:chOff x="0" y="0"/>
              <a:chExt cx="41948" cy="239915"/>
            </a:xfrm>
          </p:grpSpPr>
          <p:sp>
            <p:nvSpPr>
              <p:cNvPr id="203"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204"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206" name="object 16" descr="object 16"/>
            <p:cNvPicPr>
              <a:picLocks noChangeAspect="1"/>
            </p:cNvPicPr>
            <p:nvPr/>
          </p:nvPicPr>
          <p:blipFill>
            <a:blip r:embed="rId6"/>
            <a:stretch>
              <a:fillRect/>
            </a:stretch>
          </p:blipFill>
          <p:spPr>
            <a:xfrm>
              <a:off x="391337" y="0"/>
              <a:ext cx="180425" cy="243951"/>
            </a:xfrm>
            <a:prstGeom prst="rect">
              <a:avLst/>
            </a:prstGeom>
            <a:ln w="12700" cap="flat">
              <a:noFill/>
              <a:miter lim="400000"/>
            </a:ln>
            <a:effectLst/>
          </p:spPr>
        </p:pic>
        <p:pic>
          <p:nvPicPr>
            <p:cNvPr id="207" name="object 17" descr="object 17"/>
            <p:cNvPicPr>
              <a:picLocks noChangeAspect="1"/>
            </p:cNvPicPr>
            <p:nvPr/>
          </p:nvPicPr>
          <p:blipFill>
            <a:blip r:embed="rId7"/>
            <a:stretch>
              <a:fillRect/>
            </a:stretch>
          </p:blipFill>
          <p:spPr>
            <a:xfrm>
              <a:off x="803270" y="57717"/>
              <a:ext cx="176163" cy="187576"/>
            </a:xfrm>
            <a:prstGeom prst="rect">
              <a:avLst/>
            </a:prstGeom>
            <a:ln w="12700" cap="flat">
              <a:noFill/>
              <a:miter lim="400000"/>
            </a:ln>
            <a:effectLst/>
          </p:spPr>
        </p:pic>
        <p:sp>
          <p:nvSpPr>
            <p:cNvPr id="208" name="object 18"/>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209" name="object 19" descr="object 19"/>
            <p:cNvPicPr>
              <a:picLocks noChangeAspect="1"/>
            </p:cNvPicPr>
            <p:nvPr/>
          </p:nvPicPr>
          <p:blipFill>
            <a:blip r:embed="rId8"/>
            <a:stretch>
              <a:fillRect/>
            </a:stretch>
          </p:blipFill>
          <p:spPr>
            <a:xfrm>
              <a:off x="1241809" y="57717"/>
              <a:ext cx="176173" cy="187576"/>
            </a:xfrm>
            <a:prstGeom prst="rect">
              <a:avLst/>
            </a:prstGeom>
            <a:ln w="12700" cap="flat">
              <a:noFill/>
              <a:miter lim="400000"/>
            </a:ln>
            <a:effectLst/>
          </p:spPr>
        </p:pic>
        <p:grpSp>
          <p:nvGrpSpPr>
            <p:cNvPr id="212" name="object 20"/>
            <p:cNvGrpSpPr/>
            <p:nvPr/>
          </p:nvGrpSpPr>
          <p:grpSpPr>
            <a:xfrm>
              <a:off x="1446476" y="5"/>
              <a:ext cx="124157" cy="239917"/>
              <a:chOff x="0" y="0"/>
              <a:chExt cx="124156" cy="239915"/>
            </a:xfrm>
          </p:grpSpPr>
          <p:sp>
            <p:nvSpPr>
              <p:cNvPr id="210"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211"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213" name="object 21" descr="object 21"/>
            <p:cNvPicPr>
              <a:picLocks noChangeAspect="1"/>
            </p:cNvPicPr>
            <p:nvPr/>
          </p:nvPicPr>
          <p:blipFill>
            <a:blip r:embed="rId9"/>
            <a:stretch>
              <a:fillRect/>
            </a:stretch>
          </p:blipFill>
          <p:spPr>
            <a:xfrm>
              <a:off x="601766" y="162075"/>
              <a:ext cx="180037" cy="142279"/>
            </a:xfrm>
            <a:prstGeom prst="rect">
              <a:avLst/>
            </a:prstGeom>
            <a:ln w="12700" cap="flat">
              <a:noFill/>
              <a:miter lim="400000"/>
            </a:ln>
            <a:effectLst/>
          </p:spPr>
        </p:pic>
        <p:pic>
          <p:nvPicPr>
            <p:cNvPr id="214" name="object 22" descr="object 22"/>
            <p:cNvPicPr>
              <a:picLocks noChangeAspect="1"/>
            </p:cNvPicPr>
            <p:nvPr/>
          </p:nvPicPr>
          <p:blipFill>
            <a:blip r:embed="rId10"/>
            <a:stretch>
              <a:fillRect/>
            </a:stretch>
          </p:blipFill>
          <p:spPr>
            <a:xfrm>
              <a:off x="601103" y="57714"/>
              <a:ext cx="181000" cy="74836"/>
            </a:xfrm>
            <a:prstGeom prst="rect">
              <a:avLst/>
            </a:prstGeom>
            <a:ln w="12700" cap="flat">
              <a:noFill/>
              <a:miter lim="400000"/>
            </a:ln>
            <a:effectLst/>
          </p:spPr>
        </p:pic>
      </p:grpSp>
      <p:grpSp>
        <p:nvGrpSpPr>
          <p:cNvPr id="4" name="Group 3">
            <a:extLst>
              <a:ext uri="{FF2B5EF4-FFF2-40B4-BE49-F238E27FC236}">
                <a16:creationId xmlns:a16="http://schemas.microsoft.com/office/drawing/2014/main" xmlns="" id="{970AAB9F-6983-8E44-963E-4C4E83627C61}"/>
              </a:ext>
            </a:extLst>
          </p:cNvPr>
          <p:cNvGrpSpPr/>
          <p:nvPr/>
        </p:nvGrpSpPr>
        <p:grpSpPr>
          <a:xfrm>
            <a:off x="9776798" y="4889165"/>
            <a:ext cx="2643506" cy="2766002"/>
            <a:chOff x="9776798" y="4889165"/>
            <a:chExt cx="2643506" cy="2766002"/>
          </a:xfrm>
        </p:grpSpPr>
        <p:sp>
          <p:nvSpPr>
            <p:cNvPr id="217" name="object 24"/>
            <p:cNvSpPr txBox="1"/>
            <p:nvPr/>
          </p:nvSpPr>
          <p:spPr>
            <a:xfrm>
              <a:off x="9776798" y="6880018"/>
              <a:ext cx="2643506" cy="775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638809" marR="5080" indent="-626744">
                <a:lnSpc>
                  <a:spcPct val="113500"/>
                </a:lnSpc>
                <a:defRPr sz="2300" spc="5">
                  <a:solidFill>
                    <a:srgbClr val="ED7369"/>
                  </a:solidFill>
                  <a:latin typeface="Aktiv Grotesk"/>
                  <a:ea typeface="Aktiv Grotesk"/>
                  <a:cs typeface="Aktiv Grotesk"/>
                  <a:sym typeface="Aktiv Grotesk"/>
                </a:defRPr>
              </a:pPr>
              <a:r>
                <a:rPr lang="en-US" dirty="0">
                  <a:latin typeface="Aktiv Grotesk Corp" panose="020B0504020202020204" pitchFamily="34" charset="0"/>
                </a:rPr>
                <a:t>12% + with wills are out of date</a:t>
              </a:r>
              <a:endParaRPr spc="0" dirty="0">
                <a:latin typeface="Aktiv Grotesk Corp" panose="020B0504020202020204" pitchFamily="34" charset="0"/>
              </a:endParaRPr>
            </a:p>
          </p:txBody>
        </p:sp>
        <p:grpSp>
          <p:nvGrpSpPr>
            <p:cNvPr id="240" name="object 25"/>
            <p:cNvGrpSpPr/>
            <p:nvPr/>
          </p:nvGrpSpPr>
          <p:grpSpPr>
            <a:xfrm>
              <a:off x="10419344" y="4889165"/>
              <a:ext cx="1628726" cy="1628726"/>
              <a:chOff x="0" y="0"/>
              <a:chExt cx="1628725" cy="1628725"/>
            </a:xfrm>
          </p:grpSpPr>
          <p:sp>
            <p:nvSpPr>
              <p:cNvPr id="218" name="object 26"/>
              <p:cNvSpPr/>
              <p:nvPr/>
            </p:nvSpPr>
            <p:spPr>
              <a:xfrm>
                <a:off x="-1" y="-1"/>
                <a:ext cx="1628727" cy="162872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165" y="18"/>
                    </a:lnTo>
                    <a:lnTo>
                      <a:pt x="9540" y="73"/>
                    </a:lnTo>
                    <a:lnTo>
                      <a:pt x="8926" y="162"/>
                    </a:lnTo>
                    <a:lnTo>
                      <a:pt x="8324" y="285"/>
                    </a:lnTo>
                    <a:lnTo>
                      <a:pt x="7734" y="441"/>
                    </a:lnTo>
                    <a:lnTo>
                      <a:pt x="7158" y="630"/>
                    </a:lnTo>
                    <a:lnTo>
                      <a:pt x="6596" y="849"/>
                    </a:lnTo>
                    <a:lnTo>
                      <a:pt x="6050" y="1098"/>
                    </a:lnTo>
                    <a:lnTo>
                      <a:pt x="5521" y="1376"/>
                    </a:lnTo>
                    <a:lnTo>
                      <a:pt x="5010" y="1681"/>
                    </a:lnTo>
                    <a:lnTo>
                      <a:pt x="4518" y="2014"/>
                    </a:lnTo>
                    <a:lnTo>
                      <a:pt x="4045" y="2373"/>
                    </a:lnTo>
                    <a:lnTo>
                      <a:pt x="3593" y="2756"/>
                    </a:lnTo>
                    <a:lnTo>
                      <a:pt x="3163" y="3163"/>
                    </a:lnTo>
                    <a:lnTo>
                      <a:pt x="2756" y="3593"/>
                    </a:lnTo>
                    <a:lnTo>
                      <a:pt x="2373" y="4045"/>
                    </a:lnTo>
                    <a:lnTo>
                      <a:pt x="2014" y="4518"/>
                    </a:lnTo>
                    <a:lnTo>
                      <a:pt x="1681" y="5010"/>
                    </a:lnTo>
                    <a:lnTo>
                      <a:pt x="1376" y="5521"/>
                    </a:lnTo>
                    <a:lnTo>
                      <a:pt x="1098" y="6050"/>
                    </a:lnTo>
                    <a:lnTo>
                      <a:pt x="849" y="6596"/>
                    </a:lnTo>
                    <a:lnTo>
                      <a:pt x="630" y="7158"/>
                    </a:lnTo>
                    <a:lnTo>
                      <a:pt x="441" y="7734"/>
                    </a:lnTo>
                    <a:lnTo>
                      <a:pt x="285" y="8324"/>
                    </a:lnTo>
                    <a:lnTo>
                      <a:pt x="162" y="8926"/>
                    </a:lnTo>
                    <a:lnTo>
                      <a:pt x="73" y="9540"/>
                    </a:lnTo>
                    <a:lnTo>
                      <a:pt x="18" y="10165"/>
                    </a:lnTo>
                    <a:lnTo>
                      <a:pt x="0" y="10800"/>
                    </a:lnTo>
                    <a:lnTo>
                      <a:pt x="18" y="11435"/>
                    </a:lnTo>
                    <a:lnTo>
                      <a:pt x="73" y="12059"/>
                    </a:lnTo>
                    <a:lnTo>
                      <a:pt x="162" y="12674"/>
                    </a:lnTo>
                    <a:lnTo>
                      <a:pt x="285" y="13276"/>
                    </a:lnTo>
                    <a:lnTo>
                      <a:pt x="441" y="13866"/>
                    </a:lnTo>
                    <a:lnTo>
                      <a:pt x="630" y="14442"/>
                    </a:lnTo>
                    <a:lnTo>
                      <a:pt x="849" y="15004"/>
                    </a:lnTo>
                    <a:lnTo>
                      <a:pt x="1098" y="15550"/>
                    </a:lnTo>
                    <a:lnTo>
                      <a:pt x="1376" y="16079"/>
                    </a:lnTo>
                    <a:lnTo>
                      <a:pt x="1681" y="16590"/>
                    </a:lnTo>
                    <a:lnTo>
                      <a:pt x="2014" y="17082"/>
                    </a:lnTo>
                    <a:lnTo>
                      <a:pt x="2373" y="17555"/>
                    </a:lnTo>
                    <a:lnTo>
                      <a:pt x="2756" y="18007"/>
                    </a:lnTo>
                    <a:lnTo>
                      <a:pt x="3163" y="18437"/>
                    </a:lnTo>
                    <a:lnTo>
                      <a:pt x="3593" y="18844"/>
                    </a:lnTo>
                    <a:lnTo>
                      <a:pt x="4045" y="19227"/>
                    </a:lnTo>
                    <a:lnTo>
                      <a:pt x="4518" y="19586"/>
                    </a:lnTo>
                    <a:lnTo>
                      <a:pt x="5010" y="19919"/>
                    </a:lnTo>
                    <a:lnTo>
                      <a:pt x="5521" y="20224"/>
                    </a:lnTo>
                    <a:lnTo>
                      <a:pt x="6050" y="20502"/>
                    </a:lnTo>
                    <a:lnTo>
                      <a:pt x="6596" y="20751"/>
                    </a:lnTo>
                    <a:lnTo>
                      <a:pt x="7158" y="20970"/>
                    </a:lnTo>
                    <a:lnTo>
                      <a:pt x="7734" y="21159"/>
                    </a:lnTo>
                    <a:lnTo>
                      <a:pt x="8324" y="21315"/>
                    </a:lnTo>
                    <a:lnTo>
                      <a:pt x="8926" y="21438"/>
                    </a:lnTo>
                    <a:lnTo>
                      <a:pt x="9540" y="21527"/>
                    </a:lnTo>
                    <a:lnTo>
                      <a:pt x="10165" y="21582"/>
                    </a:lnTo>
                    <a:lnTo>
                      <a:pt x="10800" y="21600"/>
                    </a:lnTo>
                    <a:lnTo>
                      <a:pt x="11435" y="21582"/>
                    </a:lnTo>
                    <a:lnTo>
                      <a:pt x="12059" y="21527"/>
                    </a:lnTo>
                    <a:lnTo>
                      <a:pt x="12674" y="21438"/>
                    </a:lnTo>
                    <a:lnTo>
                      <a:pt x="13276" y="21315"/>
                    </a:lnTo>
                    <a:lnTo>
                      <a:pt x="13866" y="21159"/>
                    </a:lnTo>
                    <a:lnTo>
                      <a:pt x="14442" y="20970"/>
                    </a:lnTo>
                    <a:lnTo>
                      <a:pt x="15004" y="20751"/>
                    </a:lnTo>
                    <a:lnTo>
                      <a:pt x="15550" y="20502"/>
                    </a:lnTo>
                    <a:lnTo>
                      <a:pt x="16079" y="20224"/>
                    </a:lnTo>
                    <a:lnTo>
                      <a:pt x="16590" y="19919"/>
                    </a:lnTo>
                    <a:lnTo>
                      <a:pt x="17082" y="19586"/>
                    </a:lnTo>
                    <a:lnTo>
                      <a:pt x="17555" y="19227"/>
                    </a:lnTo>
                    <a:lnTo>
                      <a:pt x="18007" y="18844"/>
                    </a:lnTo>
                    <a:lnTo>
                      <a:pt x="18437" y="18437"/>
                    </a:lnTo>
                    <a:lnTo>
                      <a:pt x="18844" y="18007"/>
                    </a:lnTo>
                    <a:lnTo>
                      <a:pt x="19227" y="17555"/>
                    </a:lnTo>
                    <a:lnTo>
                      <a:pt x="19586" y="17082"/>
                    </a:lnTo>
                    <a:lnTo>
                      <a:pt x="19919" y="16590"/>
                    </a:lnTo>
                    <a:lnTo>
                      <a:pt x="20224" y="16079"/>
                    </a:lnTo>
                    <a:lnTo>
                      <a:pt x="20502" y="15550"/>
                    </a:lnTo>
                    <a:lnTo>
                      <a:pt x="20751" y="15004"/>
                    </a:lnTo>
                    <a:lnTo>
                      <a:pt x="20970" y="14442"/>
                    </a:lnTo>
                    <a:lnTo>
                      <a:pt x="21159" y="13866"/>
                    </a:lnTo>
                    <a:lnTo>
                      <a:pt x="21315" y="13276"/>
                    </a:lnTo>
                    <a:lnTo>
                      <a:pt x="21438" y="12674"/>
                    </a:lnTo>
                    <a:lnTo>
                      <a:pt x="21527" y="12059"/>
                    </a:lnTo>
                    <a:lnTo>
                      <a:pt x="21582" y="11435"/>
                    </a:lnTo>
                    <a:lnTo>
                      <a:pt x="21600" y="10800"/>
                    </a:lnTo>
                    <a:lnTo>
                      <a:pt x="21582" y="10165"/>
                    </a:lnTo>
                    <a:lnTo>
                      <a:pt x="21527" y="9540"/>
                    </a:lnTo>
                    <a:lnTo>
                      <a:pt x="21438" y="8926"/>
                    </a:lnTo>
                    <a:lnTo>
                      <a:pt x="21315" y="8324"/>
                    </a:lnTo>
                    <a:lnTo>
                      <a:pt x="21159" y="7734"/>
                    </a:lnTo>
                    <a:lnTo>
                      <a:pt x="20970" y="7158"/>
                    </a:lnTo>
                    <a:lnTo>
                      <a:pt x="20751" y="6596"/>
                    </a:lnTo>
                    <a:lnTo>
                      <a:pt x="20502" y="6050"/>
                    </a:lnTo>
                    <a:lnTo>
                      <a:pt x="20224" y="5521"/>
                    </a:lnTo>
                    <a:lnTo>
                      <a:pt x="19919" y="5010"/>
                    </a:lnTo>
                    <a:lnTo>
                      <a:pt x="19586" y="4518"/>
                    </a:lnTo>
                    <a:lnTo>
                      <a:pt x="19227" y="4045"/>
                    </a:lnTo>
                    <a:lnTo>
                      <a:pt x="18844" y="3593"/>
                    </a:lnTo>
                    <a:lnTo>
                      <a:pt x="18437" y="3163"/>
                    </a:lnTo>
                    <a:lnTo>
                      <a:pt x="18007" y="2756"/>
                    </a:lnTo>
                    <a:lnTo>
                      <a:pt x="17555" y="2373"/>
                    </a:lnTo>
                    <a:lnTo>
                      <a:pt x="17082" y="2014"/>
                    </a:lnTo>
                    <a:lnTo>
                      <a:pt x="16590" y="1681"/>
                    </a:lnTo>
                    <a:lnTo>
                      <a:pt x="16079" y="1376"/>
                    </a:lnTo>
                    <a:lnTo>
                      <a:pt x="15550" y="1098"/>
                    </a:lnTo>
                    <a:lnTo>
                      <a:pt x="15004" y="849"/>
                    </a:lnTo>
                    <a:lnTo>
                      <a:pt x="14442" y="630"/>
                    </a:lnTo>
                    <a:lnTo>
                      <a:pt x="13866" y="441"/>
                    </a:lnTo>
                    <a:lnTo>
                      <a:pt x="13276" y="285"/>
                    </a:lnTo>
                    <a:lnTo>
                      <a:pt x="12674" y="162"/>
                    </a:lnTo>
                    <a:lnTo>
                      <a:pt x="12059" y="73"/>
                    </a:lnTo>
                    <a:lnTo>
                      <a:pt x="11435" y="18"/>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nvGrpSpPr>
              <p:cNvPr id="221" name="object 27"/>
              <p:cNvGrpSpPr/>
              <p:nvPr/>
            </p:nvGrpSpPr>
            <p:grpSpPr>
              <a:xfrm>
                <a:off x="551981" y="650009"/>
                <a:ext cx="524765" cy="446483"/>
                <a:chOff x="0" y="0"/>
                <a:chExt cx="524764" cy="446482"/>
              </a:xfrm>
            </p:grpSpPr>
            <p:sp>
              <p:nvSpPr>
                <p:cNvPr id="219" name="Shape"/>
                <p:cNvSpPr/>
                <p:nvPr/>
              </p:nvSpPr>
              <p:spPr>
                <a:xfrm>
                  <a:off x="0" y="0"/>
                  <a:ext cx="151600" cy="446483"/>
                </a:xfrm>
                <a:custGeom>
                  <a:avLst/>
                  <a:gdLst/>
                  <a:ahLst/>
                  <a:cxnLst>
                    <a:cxn ang="0">
                      <a:pos x="wd2" y="hd2"/>
                    </a:cxn>
                    <a:cxn ang="5400000">
                      <a:pos x="wd2" y="hd2"/>
                    </a:cxn>
                    <a:cxn ang="10800000">
                      <a:pos x="wd2" y="hd2"/>
                    </a:cxn>
                    <a:cxn ang="16200000">
                      <a:pos x="wd2" y="hd2"/>
                    </a:cxn>
                  </a:cxnLst>
                  <a:rect l="0" t="0" r="r" b="b"/>
                  <a:pathLst>
                    <a:path w="21600" h="21600" extrusionOk="0">
                      <a:moveTo>
                        <a:pt x="21600" y="4875"/>
                      </a:moveTo>
                      <a:lnTo>
                        <a:pt x="21528" y="3642"/>
                      </a:lnTo>
                      <a:lnTo>
                        <a:pt x="21310" y="2415"/>
                      </a:lnTo>
                      <a:lnTo>
                        <a:pt x="20949" y="1200"/>
                      </a:lnTo>
                      <a:lnTo>
                        <a:pt x="20446" y="0"/>
                      </a:lnTo>
                      <a:lnTo>
                        <a:pt x="14557" y="328"/>
                      </a:lnTo>
                      <a:lnTo>
                        <a:pt x="15026" y="1446"/>
                      </a:lnTo>
                      <a:lnTo>
                        <a:pt x="15363" y="2579"/>
                      </a:lnTo>
                      <a:lnTo>
                        <a:pt x="15565" y="3724"/>
                      </a:lnTo>
                      <a:lnTo>
                        <a:pt x="15632" y="4875"/>
                      </a:lnTo>
                      <a:lnTo>
                        <a:pt x="15279" y="7508"/>
                      </a:lnTo>
                      <a:lnTo>
                        <a:pt x="14246" y="10046"/>
                      </a:lnTo>
                      <a:lnTo>
                        <a:pt x="12562" y="12456"/>
                      </a:lnTo>
                      <a:lnTo>
                        <a:pt x="10262" y="14706"/>
                      </a:lnTo>
                      <a:lnTo>
                        <a:pt x="7381" y="16764"/>
                      </a:lnTo>
                      <a:lnTo>
                        <a:pt x="3948" y="18597"/>
                      </a:lnTo>
                      <a:lnTo>
                        <a:pt x="0" y="20173"/>
                      </a:lnTo>
                      <a:lnTo>
                        <a:pt x="4238" y="21600"/>
                      </a:lnTo>
                      <a:lnTo>
                        <a:pt x="8105" y="20090"/>
                      </a:lnTo>
                      <a:lnTo>
                        <a:pt x="11537" y="18366"/>
                      </a:lnTo>
                      <a:lnTo>
                        <a:pt x="14509" y="16452"/>
                      </a:lnTo>
                      <a:lnTo>
                        <a:pt x="16995" y="14373"/>
                      </a:lnTo>
                      <a:lnTo>
                        <a:pt x="18973" y="12152"/>
                      </a:lnTo>
                      <a:lnTo>
                        <a:pt x="20417" y="9813"/>
                      </a:lnTo>
                      <a:lnTo>
                        <a:pt x="21300" y="7380"/>
                      </a:lnTo>
                      <a:lnTo>
                        <a:pt x="21600" y="4875"/>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20" name="Shape"/>
                <p:cNvSpPr/>
                <p:nvPr/>
              </p:nvSpPr>
              <p:spPr>
                <a:xfrm>
                  <a:off x="373151" y="3390"/>
                  <a:ext cx="151614" cy="443093"/>
                </a:xfrm>
                <a:custGeom>
                  <a:avLst/>
                  <a:gdLst/>
                  <a:ahLst/>
                  <a:cxnLst>
                    <a:cxn ang="0">
                      <a:pos x="wd2" y="hd2"/>
                    </a:cxn>
                    <a:cxn ang="5400000">
                      <a:pos x="wd2" y="hd2"/>
                    </a:cxn>
                    <a:cxn ang="10800000">
                      <a:pos x="wd2" y="hd2"/>
                    </a:cxn>
                    <a:cxn ang="16200000">
                      <a:pos x="wd2" y="hd2"/>
                    </a:cxn>
                  </a:cxnLst>
                  <a:rect l="0" t="0" r="r" b="b"/>
                  <a:pathLst>
                    <a:path w="21600" h="21600" extrusionOk="0">
                      <a:moveTo>
                        <a:pt x="21600" y="20162"/>
                      </a:moveTo>
                      <a:lnTo>
                        <a:pt x="17652" y="18574"/>
                      </a:lnTo>
                      <a:lnTo>
                        <a:pt x="14220" y="16727"/>
                      </a:lnTo>
                      <a:lnTo>
                        <a:pt x="11337" y="14653"/>
                      </a:lnTo>
                      <a:lnTo>
                        <a:pt x="9038" y="12385"/>
                      </a:lnTo>
                      <a:lnTo>
                        <a:pt x="7353" y="9957"/>
                      </a:lnTo>
                      <a:lnTo>
                        <a:pt x="6320" y="7400"/>
                      </a:lnTo>
                      <a:lnTo>
                        <a:pt x="5967" y="4748"/>
                      </a:lnTo>
                      <a:lnTo>
                        <a:pt x="6031" y="3628"/>
                      </a:lnTo>
                      <a:lnTo>
                        <a:pt x="6221" y="2514"/>
                      </a:lnTo>
                      <a:lnTo>
                        <a:pt x="6535" y="1410"/>
                      </a:lnTo>
                      <a:lnTo>
                        <a:pt x="6973" y="319"/>
                      </a:lnTo>
                      <a:lnTo>
                        <a:pt x="1080" y="0"/>
                      </a:lnTo>
                      <a:lnTo>
                        <a:pt x="610" y="1170"/>
                      </a:lnTo>
                      <a:lnTo>
                        <a:pt x="271" y="2354"/>
                      </a:lnTo>
                      <a:lnTo>
                        <a:pt x="69" y="3547"/>
                      </a:lnTo>
                      <a:lnTo>
                        <a:pt x="0" y="4747"/>
                      </a:lnTo>
                      <a:lnTo>
                        <a:pt x="300" y="7270"/>
                      </a:lnTo>
                      <a:lnTo>
                        <a:pt x="1183" y="9722"/>
                      </a:lnTo>
                      <a:lnTo>
                        <a:pt x="2627" y="12079"/>
                      </a:lnTo>
                      <a:lnTo>
                        <a:pt x="4605" y="14317"/>
                      </a:lnTo>
                      <a:lnTo>
                        <a:pt x="7093" y="16412"/>
                      </a:lnTo>
                      <a:lnTo>
                        <a:pt x="10064" y="18340"/>
                      </a:lnTo>
                      <a:lnTo>
                        <a:pt x="13496" y="20078"/>
                      </a:lnTo>
                      <a:lnTo>
                        <a:pt x="17364" y="21600"/>
                      </a:lnTo>
                      <a:lnTo>
                        <a:pt x="21600" y="20162"/>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grpSp>
          <p:pic>
            <p:nvPicPr>
              <p:cNvPr id="222" name="object 28" descr="object 28"/>
              <p:cNvPicPr>
                <a:picLocks noChangeAspect="1"/>
              </p:cNvPicPr>
              <p:nvPr/>
            </p:nvPicPr>
            <p:blipFill>
              <a:blip r:embed="rId11"/>
              <a:stretch>
                <a:fillRect/>
              </a:stretch>
            </p:blipFill>
            <p:spPr>
              <a:xfrm>
                <a:off x="1054837" y="1153202"/>
                <a:ext cx="112081" cy="235700"/>
              </a:xfrm>
              <a:prstGeom prst="rect">
                <a:avLst/>
              </a:prstGeom>
              <a:ln w="12700" cap="flat">
                <a:noFill/>
                <a:miter lim="400000"/>
              </a:ln>
              <a:effectLst/>
            </p:spPr>
          </p:pic>
          <p:pic>
            <p:nvPicPr>
              <p:cNvPr id="223" name="object 29" descr="object 29"/>
              <p:cNvPicPr>
                <a:picLocks noChangeAspect="1"/>
              </p:cNvPicPr>
              <p:nvPr/>
            </p:nvPicPr>
            <p:blipFill>
              <a:blip r:embed="rId12"/>
              <a:stretch>
                <a:fillRect/>
              </a:stretch>
            </p:blipFill>
            <p:spPr>
              <a:xfrm>
                <a:off x="461806" y="1153194"/>
                <a:ext cx="112112" cy="235732"/>
              </a:xfrm>
              <a:prstGeom prst="rect">
                <a:avLst/>
              </a:prstGeom>
              <a:ln w="12700" cap="flat">
                <a:noFill/>
                <a:miter lim="400000"/>
              </a:ln>
              <a:effectLst/>
            </p:spPr>
          </p:pic>
          <p:grpSp>
            <p:nvGrpSpPr>
              <p:cNvPr id="226" name="object 30"/>
              <p:cNvGrpSpPr/>
              <p:nvPr/>
            </p:nvGrpSpPr>
            <p:grpSpPr>
              <a:xfrm>
                <a:off x="433732" y="1361806"/>
                <a:ext cx="761251" cy="133173"/>
                <a:chOff x="0" y="0"/>
                <a:chExt cx="761249" cy="133172"/>
              </a:xfrm>
            </p:grpSpPr>
            <p:sp>
              <p:nvSpPr>
                <p:cNvPr id="224" name="Shape"/>
                <p:cNvSpPr/>
                <p:nvPr/>
              </p:nvSpPr>
              <p:spPr>
                <a:xfrm>
                  <a:off x="0" y="0"/>
                  <a:ext cx="761251" cy="133173"/>
                </a:xfrm>
                <a:custGeom>
                  <a:avLst/>
                  <a:gdLst/>
                  <a:ahLst/>
                  <a:cxnLst>
                    <a:cxn ang="0">
                      <a:pos x="wd2" y="hd2"/>
                    </a:cxn>
                    <a:cxn ang="5400000">
                      <a:pos x="wd2" y="hd2"/>
                    </a:cxn>
                    <a:cxn ang="10800000">
                      <a:pos x="wd2" y="hd2"/>
                    </a:cxn>
                    <a:cxn ang="16200000">
                      <a:pos x="wd2" y="hd2"/>
                    </a:cxn>
                  </a:cxnLst>
                  <a:rect l="0" t="0" r="r" b="b"/>
                  <a:pathLst>
                    <a:path w="21600" h="21600" extrusionOk="0">
                      <a:moveTo>
                        <a:pt x="21600" y="7626"/>
                      </a:moveTo>
                      <a:lnTo>
                        <a:pt x="21494" y="4662"/>
                      </a:lnTo>
                      <a:lnTo>
                        <a:pt x="21207" y="2237"/>
                      </a:lnTo>
                      <a:lnTo>
                        <a:pt x="20781" y="601"/>
                      </a:lnTo>
                      <a:lnTo>
                        <a:pt x="20259" y="0"/>
                      </a:lnTo>
                      <a:lnTo>
                        <a:pt x="12948" y="0"/>
                      </a:lnTo>
                      <a:lnTo>
                        <a:pt x="12948" y="6793"/>
                      </a:lnTo>
                      <a:lnTo>
                        <a:pt x="20343" y="6793"/>
                      </a:lnTo>
                      <a:lnTo>
                        <a:pt x="20412" y="7166"/>
                      </a:lnTo>
                      <a:lnTo>
                        <a:pt x="20412" y="14432"/>
                      </a:lnTo>
                      <a:lnTo>
                        <a:pt x="20343" y="14806"/>
                      </a:lnTo>
                      <a:lnTo>
                        <a:pt x="1257" y="14806"/>
                      </a:lnTo>
                      <a:lnTo>
                        <a:pt x="1188" y="14432"/>
                      </a:lnTo>
                      <a:lnTo>
                        <a:pt x="1188" y="7166"/>
                      </a:lnTo>
                      <a:lnTo>
                        <a:pt x="1257" y="6793"/>
                      </a:lnTo>
                      <a:lnTo>
                        <a:pt x="4484" y="6793"/>
                      </a:lnTo>
                      <a:lnTo>
                        <a:pt x="4484" y="0"/>
                      </a:lnTo>
                      <a:lnTo>
                        <a:pt x="1341" y="0"/>
                      </a:lnTo>
                      <a:lnTo>
                        <a:pt x="819" y="601"/>
                      </a:lnTo>
                      <a:lnTo>
                        <a:pt x="393" y="2237"/>
                      </a:lnTo>
                      <a:lnTo>
                        <a:pt x="106" y="4662"/>
                      </a:lnTo>
                      <a:lnTo>
                        <a:pt x="0" y="7626"/>
                      </a:lnTo>
                      <a:lnTo>
                        <a:pt x="0" y="13972"/>
                      </a:lnTo>
                      <a:lnTo>
                        <a:pt x="106" y="16938"/>
                      </a:lnTo>
                      <a:lnTo>
                        <a:pt x="393" y="19363"/>
                      </a:lnTo>
                      <a:lnTo>
                        <a:pt x="819" y="20998"/>
                      </a:lnTo>
                      <a:lnTo>
                        <a:pt x="1341" y="21600"/>
                      </a:lnTo>
                      <a:lnTo>
                        <a:pt x="20259" y="21600"/>
                      </a:lnTo>
                      <a:lnTo>
                        <a:pt x="20781" y="20998"/>
                      </a:lnTo>
                      <a:lnTo>
                        <a:pt x="21207" y="19363"/>
                      </a:lnTo>
                      <a:lnTo>
                        <a:pt x="21494" y="16938"/>
                      </a:lnTo>
                      <a:lnTo>
                        <a:pt x="21600" y="13972"/>
                      </a:lnTo>
                      <a:lnTo>
                        <a:pt x="21600" y="7626"/>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25" name="Rectangle"/>
                <p:cNvSpPr/>
                <p:nvPr/>
              </p:nvSpPr>
              <p:spPr>
                <a:xfrm>
                  <a:off x="342264" y="12"/>
                  <a:ext cx="61392" cy="41873"/>
                </a:xfrm>
                <a:prstGeom prst="rect">
                  <a:avLst/>
                </a:prstGeom>
                <a:noFill/>
                <a:ln w="12700" cap="flat">
                  <a:noFill/>
                  <a:miter lim="400000"/>
                </a:ln>
                <a:effectLst/>
              </p:spPr>
              <p:txBody>
                <a:bodyPr wrap="square" lIns="45719" tIns="45719" rIns="45719" bIns="45719" numCol="1" anchor="t">
                  <a:noAutofit/>
                </a:bodyPr>
                <a:lstStyle/>
                <a:p>
                  <a:endParaRPr/>
                </a:p>
              </p:txBody>
            </p:sp>
          </p:grpSp>
          <p:pic>
            <p:nvPicPr>
              <p:cNvPr id="227" name="object 31" descr="object 31"/>
              <p:cNvPicPr>
                <a:picLocks noChangeAspect="1"/>
              </p:cNvPicPr>
              <p:nvPr/>
            </p:nvPicPr>
            <p:blipFill>
              <a:blip r:embed="rId13"/>
              <a:stretch>
                <a:fillRect/>
              </a:stretch>
            </p:blipFill>
            <p:spPr>
              <a:xfrm>
                <a:off x="733385" y="133750"/>
                <a:ext cx="161955" cy="160875"/>
              </a:xfrm>
              <a:prstGeom prst="rect">
                <a:avLst/>
              </a:prstGeom>
              <a:ln w="12700" cap="flat">
                <a:noFill/>
                <a:miter lim="400000"/>
              </a:ln>
              <a:effectLst/>
            </p:spPr>
          </p:pic>
          <p:grpSp>
            <p:nvGrpSpPr>
              <p:cNvPr id="232" name="object 32"/>
              <p:cNvGrpSpPr/>
              <p:nvPr/>
            </p:nvGrpSpPr>
            <p:grpSpPr>
              <a:xfrm>
                <a:off x="571568" y="252640"/>
                <a:ext cx="485590" cy="170415"/>
                <a:chOff x="0" y="0"/>
                <a:chExt cx="485589" cy="170413"/>
              </a:xfrm>
            </p:grpSpPr>
            <p:sp>
              <p:nvSpPr>
                <p:cNvPr id="228" name="Shape"/>
                <p:cNvSpPr/>
                <p:nvPr/>
              </p:nvSpPr>
              <p:spPr>
                <a:xfrm>
                  <a:off x="0" y="0"/>
                  <a:ext cx="385221" cy="170414"/>
                </a:xfrm>
                <a:custGeom>
                  <a:avLst/>
                  <a:gdLst/>
                  <a:ahLst/>
                  <a:cxnLst>
                    <a:cxn ang="0">
                      <a:pos x="wd2" y="hd2"/>
                    </a:cxn>
                    <a:cxn ang="5400000">
                      <a:pos x="wd2" y="hd2"/>
                    </a:cxn>
                    <a:cxn ang="10800000">
                      <a:pos x="wd2" y="hd2"/>
                    </a:cxn>
                    <a:cxn ang="16200000">
                      <a:pos x="wd2" y="hd2"/>
                    </a:cxn>
                  </a:cxnLst>
                  <a:rect l="0" t="0" r="r" b="b"/>
                  <a:pathLst>
                    <a:path w="21600" h="21600" extrusionOk="0">
                      <a:moveTo>
                        <a:pt x="13614" y="0"/>
                      </a:moveTo>
                      <a:lnTo>
                        <a:pt x="9902" y="1192"/>
                      </a:lnTo>
                      <a:lnTo>
                        <a:pt x="6638" y="3939"/>
                      </a:lnTo>
                      <a:lnTo>
                        <a:pt x="3902" y="7664"/>
                      </a:lnTo>
                      <a:lnTo>
                        <a:pt x="1809" y="11792"/>
                      </a:lnTo>
                      <a:lnTo>
                        <a:pt x="471" y="15746"/>
                      </a:lnTo>
                      <a:lnTo>
                        <a:pt x="0" y="18948"/>
                      </a:lnTo>
                      <a:lnTo>
                        <a:pt x="93" y="19981"/>
                      </a:lnTo>
                      <a:lnTo>
                        <a:pt x="345" y="20824"/>
                      </a:lnTo>
                      <a:lnTo>
                        <a:pt x="718" y="21392"/>
                      </a:lnTo>
                      <a:lnTo>
                        <a:pt x="1174" y="21600"/>
                      </a:lnTo>
                      <a:lnTo>
                        <a:pt x="1621" y="21401"/>
                      </a:lnTo>
                      <a:lnTo>
                        <a:pt x="1989" y="20855"/>
                      </a:lnTo>
                      <a:lnTo>
                        <a:pt x="2243" y="20046"/>
                      </a:lnTo>
                      <a:lnTo>
                        <a:pt x="2347" y="19048"/>
                      </a:lnTo>
                      <a:lnTo>
                        <a:pt x="2375" y="18947"/>
                      </a:lnTo>
                      <a:lnTo>
                        <a:pt x="2348" y="18947"/>
                      </a:lnTo>
                      <a:lnTo>
                        <a:pt x="2376" y="18946"/>
                      </a:lnTo>
                      <a:lnTo>
                        <a:pt x="2979" y="16771"/>
                      </a:lnTo>
                      <a:lnTo>
                        <a:pt x="4511" y="13332"/>
                      </a:lnTo>
                      <a:lnTo>
                        <a:pt x="6854" y="9658"/>
                      </a:lnTo>
                      <a:lnTo>
                        <a:pt x="9918" y="6675"/>
                      </a:lnTo>
                      <a:lnTo>
                        <a:pt x="13614" y="5311"/>
                      </a:lnTo>
                      <a:lnTo>
                        <a:pt x="21600" y="5311"/>
                      </a:lnTo>
                      <a:lnTo>
                        <a:pt x="20591" y="3938"/>
                      </a:lnTo>
                      <a:lnTo>
                        <a:pt x="17325" y="1192"/>
                      </a:lnTo>
                      <a:lnTo>
                        <a:pt x="13644" y="3"/>
                      </a:lnTo>
                      <a:lnTo>
                        <a:pt x="13614"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29" name="Shape"/>
                <p:cNvSpPr/>
                <p:nvPr/>
              </p:nvSpPr>
              <p:spPr>
                <a:xfrm>
                  <a:off x="443221" y="149482"/>
                  <a:ext cx="42370" cy="209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55" y="832"/>
                      </a:lnTo>
                      <a:lnTo>
                        <a:pt x="1205" y="8945"/>
                      </a:lnTo>
                      <a:lnTo>
                        <a:pt x="3513" y="15543"/>
                      </a:lnTo>
                      <a:lnTo>
                        <a:pt x="6864" y="19978"/>
                      </a:lnTo>
                      <a:lnTo>
                        <a:pt x="10925" y="21600"/>
                      </a:lnTo>
                      <a:lnTo>
                        <a:pt x="15079" y="19901"/>
                      </a:lnTo>
                      <a:lnTo>
                        <a:pt x="18473" y="15268"/>
                      </a:lnTo>
                      <a:lnTo>
                        <a:pt x="20761" y="8398"/>
                      </a:lnTo>
                      <a:lnTo>
                        <a:pt x="21600"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30" name="Triangle"/>
                <p:cNvSpPr/>
                <p:nvPr/>
              </p:nvSpPr>
              <p:spPr>
                <a:xfrm>
                  <a:off x="42362" y="143127"/>
                  <a:ext cx="400859" cy="1270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2160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31" name="Shape"/>
                <p:cNvSpPr/>
                <p:nvPr/>
              </p:nvSpPr>
              <p:spPr>
                <a:xfrm>
                  <a:off x="242793" y="41904"/>
                  <a:ext cx="242786" cy="107568"/>
                </a:xfrm>
                <a:custGeom>
                  <a:avLst/>
                  <a:gdLst/>
                  <a:ahLst/>
                  <a:cxnLst>
                    <a:cxn ang="0">
                      <a:pos x="wd2" y="hd2"/>
                    </a:cxn>
                    <a:cxn ang="5400000">
                      <a:pos x="wd2" y="hd2"/>
                    </a:cxn>
                    <a:cxn ang="10800000">
                      <a:pos x="wd2" y="hd2"/>
                    </a:cxn>
                    <a:cxn ang="16200000">
                      <a:pos x="wd2" y="hd2"/>
                    </a:cxn>
                  </a:cxnLst>
                  <a:rect l="0" t="0" r="r" b="b"/>
                  <a:pathLst>
                    <a:path w="21600" h="21600" extrusionOk="0">
                      <a:moveTo>
                        <a:pt x="12671" y="0"/>
                      </a:moveTo>
                      <a:lnTo>
                        <a:pt x="0" y="0"/>
                      </a:lnTo>
                      <a:lnTo>
                        <a:pt x="5865" y="2161"/>
                      </a:lnTo>
                      <a:lnTo>
                        <a:pt x="10728" y="6887"/>
                      </a:lnTo>
                      <a:lnTo>
                        <a:pt x="14445" y="12709"/>
                      </a:lnTo>
                      <a:lnTo>
                        <a:pt x="16875" y="18158"/>
                      </a:lnTo>
                      <a:lnTo>
                        <a:pt x="17831" y="21600"/>
                      </a:lnTo>
                      <a:lnTo>
                        <a:pt x="17875" y="21600"/>
                      </a:lnTo>
                      <a:lnTo>
                        <a:pt x="21600" y="21596"/>
                      </a:lnTo>
                      <a:lnTo>
                        <a:pt x="20854" y="16528"/>
                      </a:lnTo>
                      <a:lnTo>
                        <a:pt x="18732" y="10265"/>
                      </a:lnTo>
                      <a:lnTo>
                        <a:pt x="15411" y="3726"/>
                      </a:lnTo>
                      <a:lnTo>
                        <a:pt x="12671"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grpSp>
          <p:pic>
            <p:nvPicPr>
              <p:cNvPr id="233" name="object 33" descr="object 33"/>
              <p:cNvPicPr>
                <a:picLocks noChangeAspect="1"/>
              </p:cNvPicPr>
              <p:nvPr/>
            </p:nvPicPr>
            <p:blipFill>
              <a:blip r:embed="rId14"/>
              <a:stretch>
                <a:fillRect/>
              </a:stretch>
            </p:blipFill>
            <p:spPr>
              <a:xfrm>
                <a:off x="571561" y="401167"/>
                <a:ext cx="143267" cy="178749"/>
              </a:xfrm>
              <a:prstGeom prst="rect">
                <a:avLst/>
              </a:prstGeom>
              <a:ln w="12700" cap="flat">
                <a:noFill/>
                <a:miter lim="400000"/>
              </a:ln>
              <a:effectLst/>
            </p:spPr>
          </p:pic>
          <p:pic>
            <p:nvPicPr>
              <p:cNvPr id="234" name="object 34" descr="object 34"/>
              <p:cNvPicPr>
                <a:picLocks noChangeAspect="1"/>
              </p:cNvPicPr>
              <p:nvPr/>
            </p:nvPicPr>
            <p:blipFill>
              <a:blip r:embed="rId15"/>
              <a:stretch>
                <a:fillRect/>
              </a:stretch>
            </p:blipFill>
            <p:spPr>
              <a:xfrm>
                <a:off x="908737" y="401168"/>
                <a:ext cx="148423" cy="182079"/>
              </a:xfrm>
              <a:prstGeom prst="rect">
                <a:avLst/>
              </a:prstGeom>
              <a:ln w="12700" cap="flat">
                <a:noFill/>
                <a:miter lim="400000"/>
              </a:ln>
              <a:effectLst/>
            </p:spPr>
          </p:pic>
          <p:grpSp>
            <p:nvGrpSpPr>
              <p:cNvPr id="239" name="object 35"/>
              <p:cNvGrpSpPr/>
              <p:nvPr/>
            </p:nvGrpSpPr>
            <p:grpSpPr>
              <a:xfrm>
                <a:off x="512700" y="381188"/>
                <a:ext cx="603340" cy="808432"/>
                <a:chOff x="0" y="0"/>
                <a:chExt cx="603338" cy="808431"/>
              </a:xfrm>
            </p:grpSpPr>
            <p:sp>
              <p:nvSpPr>
                <p:cNvPr id="235" name="Shape"/>
                <p:cNvSpPr/>
                <p:nvPr/>
              </p:nvSpPr>
              <p:spPr>
                <a:xfrm>
                  <a:off x="118427" y="167805"/>
                  <a:ext cx="366472" cy="133173"/>
                </a:xfrm>
                <a:custGeom>
                  <a:avLst/>
                  <a:gdLst/>
                  <a:ahLst/>
                  <a:cxnLst>
                    <a:cxn ang="0">
                      <a:pos x="wd2" y="hd2"/>
                    </a:cxn>
                    <a:cxn ang="5400000">
                      <a:pos x="wd2" y="hd2"/>
                    </a:cxn>
                    <a:cxn ang="10800000">
                      <a:pos x="wd2" y="hd2"/>
                    </a:cxn>
                    <a:cxn ang="16200000">
                      <a:pos x="wd2" y="hd2"/>
                    </a:cxn>
                  </a:cxnLst>
                  <a:rect l="0" t="0" r="r" b="b"/>
                  <a:pathLst>
                    <a:path w="21600" h="21600" extrusionOk="0">
                      <a:moveTo>
                        <a:pt x="21600" y="7628"/>
                      </a:moveTo>
                      <a:lnTo>
                        <a:pt x="21538" y="6793"/>
                      </a:lnTo>
                      <a:lnTo>
                        <a:pt x="21381" y="4662"/>
                      </a:lnTo>
                      <a:lnTo>
                        <a:pt x="20783" y="2237"/>
                      </a:lnTo>
                      <a:lnTo>
                        <a:pt x="19897" y="601"/>
                      </a:lnTo>
                      <a:lnTo>
                        <a:pt x="19131" y="177"/>
                      </a:lnTo>
                      <a:lnTo>
                        <a:pt x="19131" y="14432"/>
                      </a:lnTo>
                      <a:lnTo>
                        <a:pt x="18988" y="14806"/>
                      </a:lnTo>
                      <a:lnTo>
                        <a:pt x="2610" y="14806"/>
                      </a:lnTo>
                      <a:lnTo>
                        <a:pt x="2469" y="14432"/>
                      </a:lnTo>
                      <a:lnTo>
                        <a:pt x="2469" y="7168"/>
                      </a:lnTo>
                      <a:lnTo>
                        <a:pt x="2610" y="6793"/>
                      </a:lnTo>
                      <a:lnTo>
                        <a:pt x="18988" y="6793"/>
                      </a:lnTo>
                      <a:lnTo>
                        <a:pt x="19131" y="7168"/>
                      </a:lnTo>
                      <a:lnTo>
                        <a:pt x="19131" y="177"/>
                      </a:lnTo>
                      <a:lnTo>
                        <a:pt x="18814" y="0"/>
                      </a:lnTo>
                      <a:lnTo>
                        <a:pt x="2785" y="0"/>
                      </a:lnTo>
                      <a:lnTo>
                        <a:pt x="1702" y="601"/>
                      </a:lnTo>
                      <a:lnTo>
                        <a:pt x="817" y="2237"/>
                      </a:lnTo>
                      <a:lnTo>
                        <a:pt x="219" y="4662"/>
                      </a:lnTo>
                      <a:lnTo>
                        <a:pt x="0" y="7628"/>
                      </a:lnTo>
                      <a:lnTo>
                        <a:pt x="0" y="13972"/>
                      </a:lnTo>
                      <a:lnTo>
                        <a:pt x="219" y="16938"/>
                      </a:lnTo>
                      <a:lnTo>
                        <a:pt x="817" y="19363"/>
                      </a:lnTo>
                      <a:lnTo>
                        <a:pt x="1702" y="21001"/>
                      </a:lnTo>
                      <a:lnTo>
                        <a:pt x="2785" y="21600"/>
                      </a:lnTo>
                      <a:lnTo>
                        <a:pt x="18814" y="21600"/>
                      </a:lnTo>
                      <a:lnTo>
                        <a:pt x="19897" y="21001"/>
                      </a:lnTo>
                      <a:lnTo>
                        <a:pt x="20783" y="19363"/>
                      </a:lnTo>
                      <a:lnTo>
                        <a:pt x="21381" y="16938"/>
                      </a:lnTo>
                      <a:lnTo>
                        <a:pt x="21538" y="14806"/>
                      </a:lnTo>
                      <a:lnTo>
                        <a:pt x="21600" y="13972"/>
                      </a:lnTo>
                      <a:lnTo>
                        <a:pt x="21600" y="7628"/>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36" name="Rectangle"/>
                <p:cNvSpPr/>
                <p:nvPr/>
              </p:nvSpPr>
              <p:spPr>
                <a:xfrm>
                  <a:off x="390499" y="0"/>
                  <a:ext cx="122823" cy="41872"/>
                </a:xfrm>
                <a:prstGeom prst="rect">
                  <a:avLst/>
                </a:prstGeom>
                <a:solidFill>
                  <a:srgbClr val="0047BA"/>
                </a:solidFill>
                <a:ln w="12700" cap="flat">
                  <a:noFill/>
                  <a:miter lim="400000"/>
                </a:ln>
                <a:effectLst/>
              </p:spPr>
              <p:txBody>
                <a:bodyPr wrap="square" lIns="45719" tIns="45719" rIns="45719" bIns="45719" numCol="1" anchor="t">
                  <a:noAutofit/>
                </a:bodyPr>
                <a:lstStyle/>
                <a:p>
                  <a:endParaRPr/>
                </a:p>
              </p:txBody>
            </p:sp>
            <p:sp>
              <p:nvSpPr>
                <p:cNvPr id="237" name="Shape"/>
                <p:cNvSpPr/>
                <p:nvPr/>
              </p:nvSpPr>
              <p:spPr>
                <a:xfrm>
                  <a:off x="0" y="675271"/>
                  <a:ext cx="603340" cy="133161"/>
                </a:xfrm>
                <a:custGeom>
                  <a:avLst/>
                  <a:gdLst/>
                  <a:ahLst/>
                  <a:cxnLst>
                    <a:cxn ang="0">
                      <a:pos x="wd2" y="hd2"/>
                    </a:cxn>
                    <a:cxn ang="5400000">
                      <a:pos x="wd2" y="hd2"/>
                    </a:cxn>
                    <a:cxn ang="10800000">
                      <a:pos x="wd2" y="hd2"/>
                    </a:cxn>
                    <a:cxn ang="16200000">
                      <a:pos x="wd2" y="hd2"/>
                    </a:cxn>
                  </a:cxnLst>
                  <a:rect l="0" t="0" r="r" b="b"/>
                  <a:pathLst>
                    <a:path w="21600" h="21600" extrusionOk="0">
                      <a:moveTo>
                        <a:pt x="21600" y="7627"/>
                      </a:moveTo>
                      <a:lnTo>
                        <a:pt x="21467" y="4662"/>
                      </a:lnTo>
                      <a:lnTo>
                        <a:pt x="21104" y="2235"/>
                      </a:lnTo>
                      <a:lnTo>
                        <a:pt x="20566" y="600"/>
                      </a:lnTo>
                      <a:lnTo>
                        <a:pt x="19908" y="0"/>
                      </a:lnTo>
                      <a:lnTo>
                        <a:pt x="15747" y="0"/>
                      </a:lnTo>
                      <a:lnTo>
                        <a:pt x="15747" y="6794"/>
                      </a:lnTo>
                      <a:lnTo>
                        <a:pt x="20014" y="6794"/>
                      </a:lnTo>
                      <a:lnTo>
                        <a:pt x="20101" y="7169"/>
                      </a:lnTo>
                      <a:lnTo>
                        <a:pt x="20101" y="14433"/>
                      </a:lnTo>
                      <a:lnTo>
                        <a:pt x="20014" y="14806"/>
                      </a:lnTo>
                      <a:lnTo>
                        <a:pt x="1585" y="14806"/>
                      </a:lnTo>
                      <a:lnTo>
                        <a:pt x="1499" y="14433"/>
                      </a:lnTo>
                      <a:lnTo>
                        <a:pt x="1499" y="7169"/>
                      </a:lnTo>
                      <a:lnTo>
                        <a:pt x="1585" y="6794"/>
                      </a:lnTo>
                      <a:lnTo>
                        <a:pt x="5029" y="6794"/>
                      </a:lnTo>
                      <a:lnTo>
                        <a:pt x="5029" y="0"/>
                      </a:lnTo>
                      <a:lnTo>
                        <a:pt x="1691" y="0"/>
                      </a:lnTo>
                      <a:lnTo>
                        <a:pt x="1033" y="600"/>
                      </a:lnTo>
                      <a:lnTo>
                        <a:pt x="496" y="2235"/>
                      </a:lnTo>
                      <a:lnTo>
                        <a:pt x="133" y="4662"/>
                      </a:lnTo>
                      <a:lnTo>
                        <a:pt x="0" y="7627"/>
                      </a:lnTo>
                      <a:lnTo>
                        <a:pt x="0" y="13973"/>
                      </a:lnTo>
                      <a:lnTo>
                        <a:pt x="133" y="16940"/>
                      </a:lnTo>
                      <a:lnTo>
                        <a:pt x="496" y="19365"/>
                      </a:lnTo>
                      <a:lnTo>
                        <a:pt x="1033" y="21000"/>
                      </a:lnTo>
                      <a:lnTo>
                        <a:pt x="1691" y="21600"/>
                      </a:lnTo>
                      <a:lnTo>
                        <a:pt x="19908" y="21600"/>
                      </a:lnTo>
                      <a:lnTo>
                        <a:pt x="20566" y="21000"/>
                      </a:lnTo>
                      <a:lnTo>
                        <a:pt x="21104" y="19365"/>
                      </a:lnTo>
                      <a:lnTo>
                        <a:pt x="21467" y="16940"/>
                      </a:lnTo>
                      <a:lnTo>
                        <a:pt x="21600" y="13973"/>
                      </a:lnTo>
                      <a:lnTo>
                        <a:pt x="21600" y="7627"/>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38" name="Rectangle"/>
                <p:cNvSpPr/>
                <p:nvPr/>
              </p:nvSpPr>
              <p:spPr>
                <a:xfrm>
                  <a:off x="346646" y="675271"/>
                  <a:ext cx="53735" cy="41886"/>
                </a:xfrm>
                <a:prstGeom prst="rect">
                  <a:avLst/>
                </a:prstGeom>
                <a:noFill/>
                <a:ln w="12700" cap="flat">
                  <a:noFill/>
                  <a:miter lim="400000"/>
                </a:ln>
                <a:effectLst/>
              </p:spPr>
              <p:txBody>
                <a:bodyPr wrap="square" lIns="45719" tIns="45719" rIns="45719" bIns="45719" numCol="1" anchor="t">
                  <a:noAutofit/>
                </a:bodyPr>
                <a:lstStyle/>
                <a:p>
                  <a:endParaRPr/>
                </a:p>
              </p:txBody>
            </p:sp>
          </p:grpSp>
        </p:grpSp>
      </p:grpSp>
      <p:grpSp>
        <p:nvGrpSpPr>
          <p:cNvPr id="3" name="Group 2">
            <a:extLst>
              <a:ext uri="{FF2B5EF4-FFF2-40B4-BE49-F238E27FC236}">
                <a16:creationId xmlns:a16="http://schemas.microsoft.com/office/drawing/2014/main" xmlns="" id="{FFBD1862-C728-3E4D-95A7-6F2E631CD028}"/>
              </a:ext>
            </a:extLst>
          </p:cNvPr>
          <p:cNvGrpSpPr/>
          <p:nvPr/>
        </p:nvGrpSpPr>
        <p:grpSpPr>
          <a:xfrm>
            <a:off x="6212157" y="4723330"/>
            <a:ext cx="2382372" cy="2877051"/>
            <a:chOff x="7129294" y="4778116"/>
            <a:chExt cx="2382372" cy="2877051"/>
          </a:xfrm>
        </p:grpSpPr>
        <p:sp>
          <p:nvSpPr>
            <p:cNvPr id="241" name="object 36"/>
            <p:cNvSpPr txBox="1"/>
            <p:nvPr/>
          </p:nvSpPr>
          <p:spPr>
            <a:xfrm>
              <a:off x="7129294" y="6880018"/>
              <a:ext cx="2382372" cy="7751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74930" marR="5080" indent="-62865">
                <a:lnSpc>
                  <a:spcPct val="113500"/>
                </a:lnSpc>
                <a:defRPr sz="2300">
                  <a:solidFill>
                    <a:srgbClr val="ED7369"/>
                  </a:solidFill>
                  <a:latin typeface="Aktiv Grotesk"/>
                  <a:ea typeface="Aktiv Grotesk"/>
                  <a:cs typeface="Aktiv Grotesk"/>
                  <a:sym typeface="Aktiv Grotesk"/>
                </a:defRPr>
              </a:pPr>
              <a:r>
                <a:rPr lang="en-US" dirty="0">
                  <a:latin typeface="Aktiv Grotesk Corp" panose="020B0504020202020204" pitchFamily="34" charset="0"/>
                </a:rPr>
                <a:t> 57% of Canadian don’t have a will</a:t>
              </a:r>
              <a:endParaRPr dirty="0">
                <a:latin typeface="Aktiv Grotesk Corp" panose="020B0504020202020204" pitchFamily="34" charset="0"/>
              </a:endParaRPr>
            </a:p>
          </p:txBody>
        </p:sp>
        <p:grpSp>
          <p:nvGrpSpPr>
            <p:cNvPr id="244" name="object 37"/>
            <p:cNvGrpSpPr/>
            <p:nvPr/>
          </p:nvGrpSpPr>
          <p:grpSpPr>
            <a:xfrm>
              <a:off x="7155778" y="4778116"/>
              <a:ext cx="1850833" cy="1850824"/>
              <a:chOff x="0" y="0"/>
              <a:chExt cx="1850832" cy="1850823"/>
            </a:xfrm>
          </p:grpSpPr>
          <p:sp>
            <p:nvSpPr>
              <p:cNvPr id="242" name="object 38"/>
              <p:cNvSpPr/>
              <p:nvPr/>
            </p:nvSpPr>
            <p:spPr>
              <a:xfrm>
                <a:off x="0" y="0"/>
                <a:ext cx="1850834" cy="18508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44" y="14"/>
                    </a:lnTo>
                    <a:lnTo>
                      <a:pt x="9696" y="56"/>
                    </a:lnTo>
                    <a:lnTo>
                      <a:pt x="9155" y="124"/>
                    </a:lnTo>
                    <a:lnTo>
                      <a:pt x="8623" y="219"/>
                    </a:lnTo>
                    <a:lnTo>
                      <a:pt x="8101" y="340"/>
                    </a:lnTo>
                    <a:lnTo>
                      <a:pt x="7588" y="486"/>
                    </a:lnTo>
                    <a:lnTo>
                      <a:pt x="7087" y="655"/>
                    </a:lnTo>
                    <a:lnTo>
                      <a:pt x="6596" y="849"/>
                    </a:lnTo>
                    <a:lnTo>
                      <a:pt x="6118" y="1065"/>
                    </a:lnTo>
                    <a:lnTo>
                      <a:pt x="5652" y="1304"/>
                    </a:lnTo>
                    <a:lnTo>
                      <a:pt x="5200" y="1564"/>
                    </a:lnTo>
                    <a:lnTo>
                      <a:pt x="4762" y="1844"/>
                    </a:lnTo>
                    <a:lnTo>
                      <a:pt x="4338" y="2146"/>
                    </a:lnTo>
                    <a:lnTo>
                      <a:pt x="3930" y="2466"/>
                    </a:lnTo>
                    <a:lnTo>
                      <a:pt x="3538" y="2806"/>
                    </a:lnTo>
                    <a:lnTo>
                      <a:pt x="3163" y="3163"/>
                    </a:lnTo>
                    <a:lnTo>
                      <a:pt x="2806" y="3538"/>
                    </a:lnTo>
                    <a:lnTo>
                      <a:pt x="2466" y="3930"/>
                    </a:lnTo>
                    <a:lnTo>
                      <a:pt x="2146" y="4338"/>
                    </a:lnTo>
                    <a:lnTo>
                      <a:pt x="1844" y="4762"/>
                    </a:lnTo>
                    <a:lnTo>
                      <a:pt x="1564" y="5200"/>
                    </a:lnTo>
                    <a:lnTo>
                      <a:pt x="1303" y="5652"/>
                    </a:lnTo>
                    <a:lnTo>
                      <a:pt x="1065" y="6118"/>
                    </a:lnTo>
                    <a:lnTo>
                      <a:pt x="849" y="6596"/>
                    </a:lnTo>
                    <a:lnTo>
                      <a:pt x="655" y="7087"/>
                    </a:lnTo>
                    <a:lnTo>
                      <a:pt x="486" y="7588"/>
                    </a:lnTo>
                    <a:lnTo>
                      <a:pt x="340" y="8101"/>
                    </a:lnTo>
                    <a:lnTo>
                      <a:pt x="219" y="8623"/>
                    </a:lnTo>
                    <a:lnTo>
                      <a:pt x="124" y="9155"/>
                    </a:lnTo>
                    <a:lnTo>
                      <a:pt x="56" y="9696"/>
                    </a:lnTo>
                    <a:lnTo>
                      <a:pt x="14" y="10244"/>
                    </a:lnTo>
                    <a:lnTo>
                      <a:pt x="0" y="10800"/>
                    </a:lnTo>
                    <a:lnTo>
                      <a:pt x="14" y="11356"/>
                    </a:lnTo>
                    <a:lnTo>
                      <a:pt x="56" y="11904"/>
                    </a:lnTo>
                    <a:lnTo>
                      <a:pt x="124" y="12445"/>
                    </a:lnTo>
                    <a:lnTo>
                      <a:pt x="219" y="12977"/>
                    </a:lnTo>
                    <a:lnTo>
                      <a:pt x="340" y="13499"/>
                    </a:lnTo>
                    <a:lnTo>
                      <a:pt x="486" y="14012"/>
                    </a:lnTo>
                    <a:lnTo>
                      <a:pt x="655" y="14513"/>
                    </a:lnTo>
                    <a:lnTo>
                      <a:pt x="849" y="15004"/>
                    </a:lnTo>
                    <a:lnTo>
                      <a:pt x="1065" y="15482"/>
                    </a:lnTo>
                    <a:lnTo>
                      <a:pt x="1303" y="15948"/>
                    </a:lnTo>
                    <a:lnTo>
                      <a:pt x="1564" y="16400"/>
                    </a:lnTo>
                    <a:lnTo>
                      <a:pt x="1844" y="16838"/>
                    </a:lnTo>
                    <a:lnTo>
                      <a:pt x="2146" y="17262"/>
                    </a:lnTo>
                    <a:lnTo>
                      <a:pt x="2466" y="17670"/>
                    </a:lnTo>
                    <a:lnTo>
                      <a:pt x="2806" y="18062"/>
                    </a:lnTo>
                    <a:lnTo>
                      <a:pt x="3163" y="18437"/>
                    </a:lnTo>
                    <a:lnTo>
                      <a:pt x="3538" y="18794"/>
                    </a:lnTo>
                    <a:lnTo>
                      <a:pt x="3930" y="19134"/>
                    </a:lnTo>
                    <a:lnTo>
                      <a:pt x="4338" y="19454"/>
                    </a:lnTo>
                    <a:lnTo>
                      <a:pt x="4762" y="19756"/>
                    </a:lnTo>
                    <a:lnTo>
                      <a:pt x="5200" y="20036"/>
                    </a:lnTo>
                    <a:lnTo>
                      <a:pt x="5652" y="20296"/>
                    </a:lnTo>
                    <a:lnTo>
                      <a:pt x="6118" y="20535"/>
                    </a:lnTo>
                    <a:lnTo>
                      <a:pt x="6596" y="20751"/>
                    </a:lnTo>
                    <a:lnTo>
                      <a:pt x="7087" y="20945"/>
                    </a:lnTo>
                    <a:lnTo>
                      <a:pt x="7588" y="21114"/>
                    </a:lnTo>
                    <a:lnTo>
                      <a:pt x="8101" y="21260"/>
                    </a:lnTo>
                    <a:lnTo>
                      <a:pt x="8623" y="21381"/>
                    </a:lnTo>
                    <a:lnTo>
                      <a:pt x="9155" y="21476"/>
                    </a:lnTo>
                    <a:lnTo>
                      <a:pt x="9696" y="21544"/>
                    </a:lnTo>
                    <a:lnTo>
                      <a:pt x="10244" y="21586"/>
                    </a:lnTo>
                    <a:lnTo>
                      <a:pt x="10800" y="21600"/>
                    </a:lnTo>
                    <a:lnTo>
                      <a:pt x="11356" y="21586"/>
                    </a:lnTo>
                    <a:lnTo>
                      <a:pt x="11904" y="21544"/>
                    </a:lnTo>
                    <a:lnTo>
                      <a:pt x="12445" y="21476"/>
                    </a:lnTo>
                    <a:lnTo>
                      <a:pt x="12977" y="21381"/>
                    </a:lnTo>
                    <a:lnTo>
                      <a:pt x="13499" y="21260"/>
                    </a:lnTo>
                    <a:lnTo>
                      <a:pt x="14012" y="21114"/>
                    </a:lnTo>
                    <a:lnTo>
                      <a:pt x="14513" y="20945"/>
                    </a:lnTo>
                    <a:lnTo>
                      <a:pt x="15004" y="20751"/>
                    </a:lnTo>
                    <a:lnTo>
                      <a:pt x="15482" y="20535"/>
                    </a:lnTo>
                    <a:lnTo>
                      <a:pt x="15948" y="20296"/>
                    </a:lnTo>
                    <a:lnTo>
                      <a:pt x="16400" y="20036"/>
                    </a:lnTo>
                    <a:lnTo>
                      <a:pt x="16838" y="19756"/>
                    </a:lnTo>
                    <a:lnTo>
                      <a:pt x="17262" y="19454"/>
                    </a:lnTo>
                    <a:lnTo>
                      <a:pt x="17670" y="19134"/>
                    </a:lnTo>
                    <a:lnTo>
                      <a:pt x="18062" y="18794"/>
                    </a:lnTo>
                    <a:lnTo>
                      <a:pt x="18437" y="18437"/>
                    </a:lnTo>
                    <a:lnTo>
                      <a:pt x="18794" y="18062"/>
                    </a:lnTo>
                    <a:lnTo>
                      <a:pt x="19134" y="17670"/>
                    </a:lnTo>
                    <a:lnTo>
                      <a:pt x="19454" y="17262"/>
                    </a:lnTo>
                    <a:lnTo>
                      <a:pt x="19756" y="16838"/>
                    </a:lnTo>
                    <a:lnTo>
                      <a:pt x="20036" y="16400"/>
                    </a:lnTo>
                    <a:lnTo>
                      <a:pt x="20297" y="15948"/>
                    </a:lnTo>
                    <a:lnTo>
                      <a:pt x="20535" y="15482"/>
                    </a:lnTo>
                    <a:lnTo>
                      <a:pt x="20751" y="15004"/>
                    </a:lnTo>
                    <a:lnTo>
                      <a:pt x="20945" y="14513"/>
                    </a:lnTo>
                    <a:lnTo>
                      <a:pt x="21114" y="14012"/>
                    </a:lnTo>
                    <a:lnTo>
                      <a:pt x="21260" y="13499"/>
                    </a:lnTo>
                    <a:lnTo>
                      <a:pt x="21381" y="12977"/>
                    </a:lnTo>
                    <a:lnTo>
                      <a:pt x="21476" y="12445"/>
                    </a:lnTo>
                    <a:lnTo>
                      <a:pt x="21544" y="11904"/>
                    </a:lnTo>
                    <a:lnTo>
                      <a:pt x="21586" y="11356"/>
                    </a:lnTo>
                    <a:lnTo>
                      <a:pt x="21600" y="10800"/>
                    </a:lnTo>
                    <a:lnTo>
                      <a:pt x="21586" y="10244"/>
                    </a:lnTo>
                    <a:lnTo>
                      <a:pt x="21544" y="9696"/>
                    </a:lnTo>
                    <a:lnTo>
                      <a:pt x="21476" y="9155"/>
                    </a:lnTo>
                    <a:lnTo>
                      <a:pt x="21381" y="8623"/>
                    </a:lnTo>
                    <a:lnTo>
                      <a:pt x="21260" y="8101"/>
                    </a:lnTo>
                    <a:lnTo>
                      <a:pt x="21114" y="7588"/>
                    </a:lnTo>
                    <a:lnTo>
                      <a:pt x="20945" y="7087"/>
                    </a:lnTo>
                    <a:lnTo>
                      <a:pt x="20751" y="6596"/>
                    </a:lnTo>
                    <a:lnTo>
                      <a:pt x="20535" y="6118"/>
                    </a:lnTo>
                    <a:lnTo>
                      <a:pt x="20297" y="5652"/>
                    </a:lnTo>
                    <a:lnTo>
                      <a:pt x="20036" y="5200"/>
                    </a:lnTo>
                    <a:lnTo>
                      <a:pt x="19756" y="4762"/>
                    </a:lnTo>
                    <a:lnTo>
                      <a:pt x="19454" y="4338"/>
                    </a:lnTo>
                    <a:lnTo>
                      <a:pt x="19134" y="3930"/>
                    </a:lnTo>
                    <a:lnTo>
                      <a:pt x="18794" y="3538"/>
                    </a:lnTo>
                    <a:lnTo>
                      <a:pt x="18437" y="3163"/>
                    </a:lnTo>
                    <a:lnTo>
                      <a:pt x="18062" y="2806"/>
                    </a:lnTo>
                    <a:lnTo>
                      <a:pt x="17670" y="2466"/>
                    </a:lnTo>
                    <a:lnTo>
                      <a:pt x="17262" y="2146"/>
                    </a:lnTo>
                    <a:lnTo>
                      <a:pt x="16838" y="1844"/>
                    </a:lnTo>
                    <a:lnTo>
                      <a:pt x="16400" y="1564"/>
                    </a:lnTo>
                    <a:lnTo>
                      <a:pt x="15948" y="1304"/>
                    </a:lnTo>
                    <a:lnTo>
                      <a:pt x="15482" y="1065"/>
                    </a:lnTo>
                    <a:lnTo>
                      <a:pt x="15004" y="849"/>
                    </a:lnTo>
                    <a:lnTo>
                      <a:pt x="14513" y="655"/>
                    </a:lnTo>
                    <a:lnTo>
                      <a:pt x="14012" y="486"/>
                    </a:lnTo>
                    <a:lnTo>
                      <a:pt x="13499" y="340"/>
                    </a:lnTo>
                    <a:lnTo>
                      <a:pt x="12977" y="219"/>
                    </a:lnTo>
                    <a:lnTo>
                      <a:pt x="12445" y="124"/>
                    </a:lnTo>
                    <a:lnTo>
                      <a:pt x="11904" y="56"/>
                    </a:lnTo>
                    <a:lnTo>
                      <a:pt x="11356" y="14"/>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sp>
            <p:nvSpPr>
              <p:cNvPr id="243" name="object 39"/>
              <p:cNvSpPr/>
              <p:nvPr/>
            </p:nvSpPr>
            <p:spPr>
              <a:xfrm>
                <a:off x="334173" y="195565"/>
                <a:ext cx="1182460" cy="1361555"/>
              </a:xfrm>
              <a:custGeom>
                <a:avLst/>
                <a:gdLst/>
                <a:ahLst/>
                <a:cxnLst>
                  <a:cxn ang="0">
                    <a:pos x="wd2" y="hd2"/>
                  </a:cxn>
                  <a:cxn ang="5400000">
                    <a:pos x="wd2" y="hd2"/>
                  </a:cxn>
                  <a:cxn ang="10800000">
                    <a:pos x="wd2" y="hd2"/>
                  </a:cxn>
                  <a:cxn ang="16200000">
                    <a:pos x="wd2" y="hd2"/>
                  </a:cxn>
                </a:cxnLst>
                <a:rect l="0" t="0" r="r" b="b"/>
                <a:pathLst>
                  <a:path w="21600" h="21600" extrusionOk="0">
                    <a:moveTo>
                      <a:pt x="21600" y="8726"/>
                    </a:moveTo>
                    <a:lnTo>
                      <a:pt x="20835" y="8726"/>
                    </a:lnTo>
                    <a:lnTo>
                      <a:pt x="20835" y="9946"/>
                    </a:lnTo>
                    <a:lnTo>
                      <a:pt x="20807" y="9946"/>
                    </a:lnTo>
                    <a:lnTo>
                      <a:pt x="20807" y="12100"/>
                    </a:lnTo>
                    <a:lnTo>
                      <a:pt x="20699" y="13024"/>
                    </a:lnTo>
                    <a:lnTo>
                      <a:pt x="20402" y="13743"/>
                    </a:lnTo>
                    <a:lnTo>
                      <a:pt x="19956" y="14274"/>
                    </a:lnTo>
                    <a:lnTo>
                      <a:pt x="18783" y="14835"/>
                    </a:lnTo>
                    <a:lnTo>
                      <a:pt x="18137" y="14899"/>
                    </a:lnTo>
                    <a:lnTo>
                      <a:pt x="12749" y="14899"/>
                    </a:lnTo>
                    <a:lnTo>
                      <a:pt x="12749" y="13707"/>
                    </a:lnTo>
                    <a:lnTo>
                      <a:pt x="12690" y="13453"/>
                    </a:lnTo>
                    <a:lnTo>
                      <a:pt x="12523" y="13240"/>
                    </a:lnTo>
                    <a:lnTo>
                      <a:pt x="12276" y="13095"/>
                    </a:lnTo>
                    <a:lnTo>
                      <a:pt x="12162" y="13076"/>
                    </a:lnTo>
                    <a:lnTo>
                      <a:pt x="12162" y="9391"/>
                    </a:lnTo>
                    <a:lnTo>
                      <a:pt x="20835" y="9391"/>
                    </a:lnTo>
                    <a:lnTo>
                      <a:pt x="20835" y="8726"/>
                    </a:lnTo>
                    <a:lnTo>
                      <a:pt x="15903" y="8726"/>
                    </a:lnTo>
                    <a:lnTo>
                      <a:pt x="15903" y="6385"/>
                    </a:lnTo>
                    <a:lnTo>
                      <a:pt x="15640" y="6385"/>
                    </a:lnTo>
                    <a:lnTo>
                      <a:pt x="15640" y="3663"/>
                    </a:lnTo>
                    <a:lnTo>
                      <a:pt x="15138" y="3161"/>
                    </a:lnTo>
                    <a:lnTo>
                      <a:pt x="15138" y="8726"/>
                    </a:lnTo>
                    <a:lnTo>
                      <a:pt x="11986" y="8726"/>
                    </a:lnTo>
                    <a:lnTo>
                      <a:pt x="11986" y="16914"/>
                    </a:lnTo>
                    <a:lnTo>
                      <a:pt x="11974" y="16922"/>
                    </a:lnTo>
                    <a:lnTo>
                      <a:pt x="11397" y="16920"/>
                    </a:lnTo>
                    <a:lnTo>
                      <a:pt x="11397" y="20935"/>
                    </a:lnTo>
                    <a:lnTo>
                      <a:pt x="10203" y="20935"/>
                    </a:lnTo>
                    <a:lnTo>
                      <a:pt x="10203" y="17586"/>
                    </a:lnTo>
                    <a:lnTo>
                      <a:pt x="11397" y="17586"/>
                    </a:lnTo>
                    <a:lnTo>
                      <a:pt x="11397" y="16920"/>
                    </a:lnTo>
                    <a:lnTo>
                      <a:pt x="11183" y="16919"/>
                    </a:lnTo>
                    <a:lnTo>
                      <a:pt x="11183" y="15905"/>
                    </a:lnTo>
                    <a:lnTo>
                      <a:pt x="10418" y="15905"/>
                    </a:lnTo>
                    <a:lnTo>
                      <a:pt x="10418" y="16917"/>
                    </a:lnTo>
                    <a:lnTo>
                      <a:pt x="9614" y="16914"/>
                    </a:lnTo>
                    <a:lnTo>
                      <a:pt x="9627" y="13707"/>
                    </a:lnTo>
                    <a:lnTo>
                      <a:pt x="11986" y="13714"/>
                    </a:lnTo>
                    <a:lnTo>
                      <a:pt x="11986" y="8726"/>
                    </a:lnTo>
                    <a:lnTo>
                      <a:pt x="11397" y="8726"/>
                    </a:lnTo>
                    <a:lnTo>
                      <a:pt x="11397" y="13042"/>
                    </a:lnTo>
                    <a:lnTo>
                      <a:pt x="10203" y="13042"/>
                    </a:lnTo>
                    <a:lnTo>
                      <a:pt x="10203" y="9391"/>
                    </a:lnTo>
                    <a:lnTo>
                      <a:pt x="11397" y="9391"/>
                    </a:lnTo>
                    <a:lnTo>
                      <a:pt x="11397" y="8726"/>
                    </a:lnTo>
                    <a:lnTo>
                      <a:pt x="9438" y="8726"/>
                    </a:lnTo>
                    <a:lnTo>
                      <a:pt x="9438" y="20935"/>
                    </a:lnTo>
                    <a:lnTo>
                      <a:pt x="765" y="20935"/>
                    </a:lnTo>
                    <a:lnTo>
                      <a:pt x="765" y="14416"/>
                    </a:lnTo>
                    <a:lnTo>
                      <a:pt x="1216" y="14867"/>
                    </a:lnTo>
                    <a:lnTo>
                      <a:pt x="1851" y="15247"/>
                    </a:lnTo>
                    <a:lnTo>
                      <a:pt x="2597" y="15483"/>
                    </a:lnTo>
                    <a:lnTo>
                      <a:pt x="3444" y="15564"/>
                    </a:lnTo>
                    <a:lnTo>
                      <a:pt x="8851" y="15564"/>
                    </a:lnTo>
                    <a:lnTo>
                      <a:pt x="8851" y="16922"/>
                    </a:lnTo>
                    <a:lnTo>
                      <a:pt x="8910" y="17175"/>
                    </a:lnTo>
                    <a:lnTo>
                      <a:pt x="9077" y="17389"/>
                    </a:lnTo>
                    <a:lnTo>
                      <a:pt x="9324" y="17533"/>
                    </a:lnTo>
                    <a:lnTo>
                      <a:pt x="9438" y="17553"/>
                    </a:lnTo>
                    <a:lnTo>
                      <a:pt x="9438" y="13076"/>
                    </a:lnTo>
                    <a:lnTo>
                      <a:pt x="9324" y="13095"/>
                    </a:lnTo>
                    <a:lnTo>
                      <a:pt x="9077" y="13240"/>
                    </a:lnTo>
                    <a:lnTo>
                      <a:pt x="8910" y="13453"/>
                    </a:lnTo>
                    <a:lnTo>
                      <a:pt x="8851" y="13707"/>
                    </a:lnTo>
                    <a:lnTo>
                      <a:pt x="8851" y="14899"/>
                    </a:lnTo>
                    <a:lnTo>
                      <a:pt x="3444" y="14899"/>
                    </a:lnTo>
                    <a:lnTo>
                      <a:pt x="2563" y="14787"/>
                    </a:lnTo>
                    <a:lnTo>
                      <a:pt x="1877" y="14477"/>
                    </a:lnTo>
                    <a:lnTo>
                      <a:pt x="1371" y="14014"/>
                    </a:lnTo>
                    <a:lnTo>
                      <a:pt x="1029" y="13438"/>
                    </a:lnTo>
                    <a:lnTo>
                      <a:pt x="835" y="12793"/>
                    </a:lnTo>
                    <a:lnTo>
                      <a:pt x="774" y="12121"/>
                    </a:lnTo>
                    <a:lnTo>
                      <a:pt x="774" y="9967"/>
                    </a:lnTo>
                    <a:lnTo>
                      <a:pt x="765" y="9967"/>
                    </a:lnTo>
                    <a:lnTo>
                      <a:pt x="765" y="9391"/>
                    </a:lnTo>
                    <a:lnTo>
                      <a:pt x="9438" y="9391"/>
                    </a:lnTo>
                    <a:lnTo>
                      <a:pt x="9438" y="8726"/>
                    </a:lnTo>
                    <a:lnTo>
                      <a:pt x="6462" y="8726"/>
                    </a:lnTo>
                    <a:lnTo>
                      <a:pt x="6462" y="7050"/>
                    </a:lnTo>
                    <a:lnTo>
                      <a:pt x="6989" y="7050"/>
                    </a:lnTo>
                    <a:lnTo>
                      <a:pt x="6994" y="7071"/>
                    </a:lnTo>
                    <a:lnTo>
                      <a:pt x="7245" y="7392"/>
                    </a:lnTo>
                    <a:lnTo>
                      <a:pt x="7616" y="7608"/>
                    </a:lnTo>
                    <a:lnTo>
                      <a:pt x="8071" y="7687"/>
                    </a:lnTo>
                    <a:lnTo>
                      <a:pt x="8248" y="7680"/>
                    </a:lnTo>
                    <a:lnTo>
                      <a:pt x="8409" y="7662"/>
                    </a:lnTo>
                    <a:lnTo>
                      <a:pt x="8554" y="7631"/>
                    </a:lnTo>
                    <a:lnTo>
                      <a:pt x="8683" y="7590"/>
                    </a:lnTo>
                    <a:lnTo>
                      <a:pt x="8866" y="7769"/>
                    </a:lnTo>
                    <a:lnTo>
                      <a:pt x="9093" y="7907"/>
                    </a:lnTo>
                    <a:lnTo>
                      <a:pt x="9355" y="7995"/>
                    </a:lnTo>
                    <a:lnTo>
                      <a:pt x="9643" y="8026"/>
                    </a:lnTo>
                    <a:lnTo>
                      <a:pt x="9800" y="8017"/>
                    </a:lnTo>
                    <a:lnTo>
                      <a:pt x="9950" y="7990"/>
                    </a:lnTo>
                    <a:lnTo>
                      <a:pt x="10093" y="7948"/>
                    </a:lnTo>
                    <a:lnTo>
                      <a:pt x="10226" y="7891"/>
                    </a:lnTo>
                    <a:lnTo>
                      <a:pt x="10410" y="8084"/>
                    </a:lnTo>
                    <a:lnTo>
                      <a:pt x="10643" y="8234"/>
                    </a:lnTo>
                    <a:lnTo>
                      <a:pt x="10915" y="8329"/>
                    </a:lnTo>
                    <a:lnTo>
                      <a:pt x="11216" y="8363"/>
                    </a:lnTo>
                    <a:lnTo>
                      <a:pt x="11537" y="8325"/>
                    </a:lnTo>
                    <a:lnTo>
                      <a:pt x="11825" y="8215"/>
                    </a:lnTo>
                    <a:lnTo>
                      <a:pt x="12065" y="8047"/>
                    </a:lnTo>
                    <a:lnTo>
                      <a:pt x="12247" y="7829"/>
                    </a:lnTo>
                    <a:lnTo>
                      <a:pt x="12381" y="7884"/>
                    </a:lnTo>
                    <a:lnTo>
                      <a:pt x="12523" y="7924"/>
                    </a:lnTo>
                    <a:lnTo>
                      <a:pt x="12671" y="7949"/>
                    </a:lnTo>
                    <a:lnTo>
                      <a:pt x="12823" y="7958"/>
                    </a:lnTo>
                    <a:lnTo>
                      <a:pt x="13288" y="7876"/>
                    </a:lnTo>
                    <a:lnTo>
                      <a:pt x="13668" y="7655"/>
                    </a:lnTo>
                    <a:lnTo>
                      <a:pt x="13924" y="7327"/>
                    </a:lnTo>
                    <a:lnTo>
                      <a:pt x="14018" y="6923"/>
                    </a:lnTo>
                    <a:lnTo>
                      <a:pt x="14209" y="7011"/>
                    </a:lnTo>
                    <a:lnTo>
                      <a:pt x="14414" y="7076"/>
                    </a:lnTo>
                    <a:lnTo>
                      <a:pt x="14631" y="7117"/>
                    </a:lnTo>
                    <a:lnTo>
                      <a:pt x="14858" y="7131"/>
                    </a:lnTo>
                    <a:lnTo>
                      <a:pt x="15138" y="7131"/>
                    </a:lnTo>
                    <a:lnTo>
                      <a:pt x="15138" y="3161"/>
                    </a:lnTo>
                    <a:lnTo>
                      <a:pt x="13243" y="1266"/>
                    </a:lnTo>
                    <a:lnTo>
                      <a:pt x="13054" y="1127"/>
                    </a:lnTo>
                    <a:lnTo>
                      <a:pt x="12852" y="1005"/>
                    </a:lnTo>
                    <a:lnTo>
                      <a:pt x="12636" y="901"/>
                    </a:lnTo>
                    <a:lnTo>
                      <a:pt x="12410" y="816"/>
                    </a:lnTo>
                    <a:lnTo>
                      <a:pt x="12410" y="0"/>
                    </a:lnTo>
                    <a:lnTo>
                      <a:pt x="11645" y="0"/>
                    </a:lnTo>
                    <a:lnTo>
                      <a:pt x="11645" y="1323"/>
                    </a:lnTo>
                    <a:lnTo>
                      <a:pt x="11938" y="1384"/>
                    </a:lnTo>
                    <a:lnTo>
                      <a:pt x="12148" y="1441"/>
                    </a:lnTo>
                    <a:lnTo>
                      <a:pt x="12348" y="1520"/>
                    </a:lnTo>
                    <a:lnTo>
                      <a:pt x="12535" y="1620"/>
                    </a:lnTo>
                    <a:lnTo>
                      <a:pt x="12706" y="1740"/>
                    </a:lnTo>
                    <a:lnTo>
                      <a:pt x="14875" y="3911"/>
                    </a:lnTo>
                    <a:lnTo>
                      <a:pt x="14875" y="5264"/>
                    </a:lnTo>
                    <a:lnTo>
                      <a:pt x="14827" y="5278"/>
                    </a:lnTo>
                    <a:lnTo>
                      <a:pt x="14875" y="5534"/>
                    </a:lnTo>
                    <a:lnTo>
                      <a:pt x="14875" y="6467"/>
                    </a:lnTo>
                    <a:lnTo>
                      <a:pt x="14858" y="6467"/>
                    </a:lnTo>
                    <a:lnTo>
                      <a:pt x="14103" y="6038"/>
                    </a:lnTo>
                    <a:lnTo>
                      <a:pt x="14039" y="4355"/>
                    </a:lnTo>
                    <a:lnTo>
                      <a:pt x="14023" y="4021"/>
                    </a:lnTo>
                    <a:lnTo>
                      <a:pt x="13258" y="4035"/>
                    </a:lnTo>
                    <a:lnTo>
                      <a:pt x="13253" y="6926"/>
                    </a:lnTo>
                    <a:lnTo>
                      <a:pt x="13219" y="7069"/>
                    </a:lnTo>
                    <a:lnTo>
                      <a:pt x="13127" y="7186"/>
                    </a:lnTo>
                    <a:lnTo>
                      <a:pt x="12990" y="7264"/>
                    </a:lnTo>
                    <a:lnTo>
                      <a:pt x="12823" y="7293"/>
                    </a:lnTo>
                    <a:lnTo>
                      <a:pt x="12649" y="7261"/>
                    </a:lnTo>
                    <a:lnTo>
                      <a:pt x="12510" y="7181"/>
                    </a:lnTo>
                    <a:lnTo>
                      <a:pt x="12418" y="7077"/>
                    </a:lnTo>
                    <a:lnTo>
                      <a:pt x="12385" y="6974"/>
                    </a:lnTo>
                    <a:lnTo>
                      <a:pt x="11620" y="6974"/>
                    </a:lnTo>
                    <a:lnTo>
                      <a:pt x="11620" y="7355"/>
                    </a:lnTo>
                    <a:lnTo>
                      <a:pt x="11588" y="7489"/>
                    </a:lnTo>
                    <a:lnTo>
                      <a:pt x="11501" y="7598"/>
                    </a:lnTo>
                    <a:lnTo>
                      <a:pt x="11373" y="7672"/>
                    </a:lnTo>
                    <a:lnTo>
                      <a:pt x="11216" y="7699"/>
                    </a:lnTo>
                    <a:lnTo>
                      <a:pt x="11059" y="7672"/>
                    </a:lnTo>
                    <a:lnTo>
                      <a:pt x="10931" y="7598"/>
                    </a:lnTo>
                    <a:lnTo>
                      <a:pt x="10844" y="7489"/>
                    </a:lnTo>
                    <a:lnTo>
                      <a:pt x="10812" y="7355"/>
                    </a:lnTo>
                    <a:lnTo>
                      <a:pt x="10812" y="7017"/>
                    </a:lnTo>
                    <a:lnTo>
                      <a:pt x="10048" y="7017"/>
                    </a:lnTo>
                    <a:lnTo>
                      <a:pt x="10016" y="7151"/>
                    </a:lnTo>
                    <a:lnTo>
                      <a:pt x="9929" y="7260"/>
                    </a:lnTo>
                    <a:lnTo>
                      <a:pt x="9800" y="7334"/>
                    </a:lnTo>
                    <a:lnTo>
                      <a:pt x="9643" y="7361"/>
                    </a:lnTo>
                    <a:lnTo>
                      <a:pt x="9487" y="7334"/>
                    </a:lnTo>
                    <a:lnTo>
                      <a:pt x="9358" y="7260"/>
                    </a:lnTo>
                    <a:lnTo>
                      <a:pt x="9272" y="7151"/>
                    </a:lnTo>
                    <a:lnTo>
                      <a:pt x="9240" y="7017"/>
                    </a:lnTo>
                    <a:lnTo>
                      <a:pt x="9240" y="6848"/>
                    </a:lnTo>
                    <a:lnTo>
                      <a:pt x="8475" y="6848"/>
                    </a:lnTo>
                    <a:lnTo>
                      <a:pt x="8475" y="7023"/>
                    </a:lnTo>
                    <a:lnTo>
                      <a:pt x="8071" y="7023"/>
                    </a:lnTo>
                    <a:lnTo>
                      <a:pt x="7628" y="5982"/>
                    </a:lnTo>
                    <a:lnTo>
                      <a:pt x="7628" y="2825"/>
                    </a:lnTo>
                    <a:lnTo>
                      <a:pt x="7810" y="2162"/>
                    </a:lnTo>
                    <a:lnTo>
                      <a:pt x="8324" y="1637"/>
                    </a:lnTo>
                    <a:lnTo>
                      <a:pt x="8478" y="1538"/>
                    </a:lnTo>
                    <a:lnTo>
                      <a:pt x="8478" y="0"/>
                    </a:lnTo>
                    <a:lnTo>
                      <a:pt x="7713" y="0"/>
                    </a:lnTo>
                    <a:lnTo>
                      <a:pt x="7713" y="1211"/>
                    </a:lnTo>
                    <a:lnTo>
                      <a:pt x="7351" y="1548"/>
                    </a:lnTo>
                    <a:lnTo>
                      <a:pt x="7085" y="1937"/>
                    </a:lnTo>
                    <a:lnTo>
                      <a:pt x="6919" y="2367"/>
                    </a:lnTo>
                    <a:lnTo>
                      <a:pt x="6863" y="2825"/>
                    </a:lnTo>
                    <a:lnTo>
                      <a:pt x="6863" y="5998"/>
                    </a:lnTo>
                    <a:lnTo>
                      <a:pt x="6885" y="6385"/>
                    </a:lnTo>
                    <a:lnTo>
                      <a:pt x="5697" y="6385"/>
                    </a:lnTo>
                    <a:lnTo>
                      <a:pt x="5697" y="8726"/>
                    </a:lnTo>
                    <a:lnTo>
                      <a:pt x="0" y="8726"/>
                    </a:lnTo>
                    <a:lnTo>
                      <a:pt x="0" y="21600"/>
                    </a:lnTo>
                    <a:lnTo>
                      <a:pt x="21600" y="21600"/>
                    </a:lnTo>
                    <a:lnTo>
                      <a:pt x="21600" y="20935"/>
                    </a:lnTo>
                    <a:lnTo>
                      <a:pt x="12162" y="20935"/>
                    </a:lnTo>
                    <a:lnTo>
                      <a:pt x="12162" y="17553"/>
                    </a:lnTo>
                    <a:lnTo>
                      <a:pt x="12276" y="17533"/>
                    </a:lnTo>
                    <a:lnTo>
                      <a:pt x="12523" y="17389"/>
                    </a:lnTo>
                    <a:lnTo>
                      <a:pt x="12690" y="17175"/>
                    </a:lnTo>
                    <a:lnTo>
                      <a:pt x="12749" y="16922"/>
                    </a:lnTo>
                    <a:lnTo>
                      <a:pt x="12749" y="15564"/>
                    </a:lnTo>
                    <a:lnTo>
                      <a:pt x="18137" y="15564"/>
                    </a:lnTo>
                    <a:lnTo>
                      <a:pt x="18974" y="15480"/>
                    </a:lnTo>
                    <a:lnTo>
                      <a:pt x="19717" y="15239"/>
                    </a:lnTo>
                    <a:lnTo>
                      <a:pt x="20352" y="14853"/>
                    </a:lnTo>
                    <a:lnTo>
                      <a:pt x="20835" y="14365"/>
                    </a:lnTo>
                    <a:lnTo>
                      <a:pt x="20835" y="20930"/>
                    </a:lnTo>
                    <a:lnTo>
                      <a:pt x="21600" y="20930"/>
                    </a:lnTo>
                    <a:lnTo>
                      <a:pt x="21600" y="8726"/>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grpSp>
      </p:grpSp>
      <p:grpSp>
        <p:nvGrpSpPr>
          <p:cNvPr id="5" name="Group 4">
            <a:extLst>
              <a:ext uri="{FF2B5EF4-FFF2-40B4-BE49-F238E27FC236}">
                <a16:creationId xmlns:a16="http://schemas.microsoft.com/office/drawing/2014/main" xmlns="" id="{BB83E75C-0ACA-2A42-9B4B-0245F82B077B}"/>
              </a:ext>
            </a:extLst>
          </p:cNvPr>
          <p:cNvGrpSpPr/>
          <p:nvPr/>
        </p:nvGrpSpPr>
        <p:grpSpPr>
          <a:xfrm>
            <a:off x="13064613" y="4778116"/>
            <a:ext cx="2643506" cy="3280558"/>
            <a:chOff x="13064613" y="4778116"/>
            <a:chExt cx="2643506" cy="3280558"/>
          </a:xfrm>
        </p:grpSpPr>
        <p:sp>
          <p:nvSpPr>
            <p:cNvPr id="245" name="object 40"/>
            <p:cNvSpPr txBox="1"/>
            <p:nvPr/>
          </p:nvSpPr>
          <p:spPr>
            <a:xfrm>
              <a:off x="13064613" y="6880018"/>
              <a:ext cx="2643506" cy="1178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125095">
                <a:lnSpc>
                  <a:spcPct val="113500"/>
                </a:lnSpc>
                <a:defRPr sz="2300">
                  <a:solidFill>
                    <a:srgbClr val="ED7369"/>
                  </a:solidFill>
                  <a:latin typeface="Aktiv Grotesk"/>
                  <a:ea typeface="Aktiv Grotesk"/>
                  <a:cs typeface="Aktiv Grotesk"/>
                  <a:sym typeface="Aktiv Grotesk"/>
                </a:defRPr>
              </a:pPr>
              <a:r>
                <a:rPr lang="en-US" dirty="0">
                  <a:latin typeface="Aktiv Grotesk Corp" panose="020B0504020202020204" pitchFamily="34" charset="0"/>
                </a:rPr>
                <a:t>30% of Canadians say they have an Estate plan </a:t>
              </a:r>
              <a:endParaRPr spc="-5" dirty="0">
                <a:latin typeface="Aktiv Grotesk Corp" panose="020B0504020202020204" pitchFamily="34" charset="0"/>
              </a:endParaRPr>
            </a:p>
          </p:txBody>
        </p:sp>
        <p:grpSp>
          <p:nvGrpSpPr>
            <p:cNvPr id="250" name="object 41"/>
            <p:cNvGrpSpPr/>
            <p:nvPr/>
          </p:nvGrpSpPr>
          <p:grpSpPr>
            <a:xfrm>
              <a:off x="13460803" y="4778116"/>
              <a:ext cx="1850834" cy="1850824"/>
              <a:chOff x="0" y="0"/>
              <a:chExt cx="1850832" cy="1850823"/>
            </a:xfrm>
          </p:grpSpPr>
          <p:sp>
            <p:nvSpPr>
              <p:cNvPr id="246" name="object 42"/>
              <p:cNvSpPr/>
              <p:nvPr/>
            </p:nvSpPr>
            <p:spPr>
              <a:xfrm>
                <a:off x="0" y="0"/>
                <a:ext cx="1850834" cy="18508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44" y="14"/>
                    </a:lnTo>
                    <a:lnTo>
                      <a:pt x="9696" y="56"/>
                    </a:lnTo>
                    <a:lnTo>
                      <a:pt x="9155" y="124"/>
                    </a:lnTo>
                    <a:lnTo>
                      <a:pt x="8623" y="219"/>
                    </a:lnTo>
                    <a:lnTo>
                      <a:pt x="8101" y="340"/>
                    </a:lnTo>
                    <a:lnTo>
                      <a:pt x="7588" y="486"/>
                    </a:lnTo>
                    <a:lnTo>
                      <a:pt x="7087" y="655"/>
                    </a:lnTo>
                    <a:lnTo>
                      <a:pt x="6596" y="849"/>
                    </a:lnTo>
                    <a:lnTo>
                      <a:pt x="6118" y="1065"/>
                    </a:lnTo>
                    <a:lnTo>
                      <a:pt x="5652" y="1304"/>
                    </a:lnTo>
                    <a:lnTo>
                      <a:pt x="5200" y="1564"/>
                    </a:lnTo>
                    <a:lnTo>
                      <a:pt x="4762" y="1844"/>
                    </a:lnTo>
                    <a:lnTo>
                      <a:pt x="4338" y="2146"/>
                    </a:lnTo>
                    <a:lnTo>
                      <a:pt x="3930" y="2466"/>
                    </a:lnTo>
                    <a:lnTo>
                      <a:pt x="3538" y="2806"/>
                    </a:lnTo>
                    <a:lnTo>
                      <a:pt x="3163" y="3163"/>
                    </a:lnTo>
                    <a:lnTo>
                      <a:pt x="2806" y="3538"/>
                    </a:lnTo>
                    <a:lnTo>
                      <a:pt x="2466" y="3930"/>
                    </a:lnTo>
                    <a:lnTo>
                      <a:pt x="2146" y="4338"/>
                    </a:lnTo>
                    <a:lnTo>
                      <a:pt x="1844" y="4762"/>
                    </a:lnTo>
                    <a:lnTo>
                      <a:pt x="1564" y="5200"/>
                    </a:lnTo>
                    <a:lnTo>
                      <a:pt x="1303" y="5652"/>
                    </a:lnTo>
                    <a:lnTo>
                      <a:pt x="1065" y="6118"/>
                    </a:lnTo>
                    <a:lnTo>
                      <a:pt x="849" y="6596"/>
                    </a:lnTo>
                    <a:lnTo>
                      <a:pt x="655" y="7087"/>
                    </a:lnTo>
                    <a:lnTo>
                      <a:pt x="486" y="7588"/>
                    </a:lnTo>
                    <a:lnTo>
                      <a:pt x="340" y="8101"/>
                    </a:lnTo>
                    <a:lnTo>
                      <a:pt x="219" y="8623"/>
                    </a:lnTo>
                    <a:lnTo>
                      <a:pt x="124" y="9155"/>
                    </a:lnTo>
                    <a:lnTo>
                      <a:pt x="56" y="9696"/>
                    </a:lnTo>
                    <a:lnTo>
                      <a:pt x="14" y="10244"/>
                    </a:lnTo>
                    <a:lnTo>
                      <a:pt x="0" y="10800"/>
                    </a:lnTo>
                    <a:lnTo>
                      <a:pt x="14" y="11356"/>
                    </a:lnTo>
                    <a:lnTo>
                      <a:pt x="56" y="11904"/>
                    </a:lnTo>
                    <a:lnTo>
                      <a:pt x="124" y="12445"/>
                    </a:lnTo>
                    <a:lnTo>
                      <a:pt x="219" y="12977"/>
                    </a:lnTo>
                    <a:lnTo>
                      <a:pt x="340" y="13499"/>
                    </a:lnTo>
                    <a:lnTo>
                      <a:pt x="486" y="14012"/>
                    </a:lnTo>
                    <a:lnTo>
                      <a:pt x="655" y="14513"/>
                    </a:lnTo>
                    <a:lnTo>
                      <a:pt x="849" y="15004"/>
                    </a:lnTo>
                    <a:lnTo>
                      <a:pt x="1065" y="15482"/>
                    </a:lnTo>
                    <a:lnTo>
                      <a:pt x="1303" y="15948"/>
                    </a:lnTo>
                    <a:lnTo>
                      <a:pt x="1564" y="16400"/>
                    </a:lnTo>
                    <a:lnTo>
                      <a:pt x="1844" y="16838"/>
                    </a:lnTo>
                    <a:lnTo>
                      <a:pt x="2146" y="17262"/>
                    </a:lnTo>
                    <a:lnTo>
                      <a:pt x="2466" y="17670"/>
                    </a:lnTo>
                    <a:lnTo>
                      <a:pt x="2806" y="18062"/>
                    </a:lnTo>
                    <a:lnTo>
                      <a:pt x="3163" y="18437"/>
                    </a:lnTo>
                    <a:lnTo>
                      <a:pt x="3538" y="18794"/>
                    </a:lnTo>
                    <a:lnTo>
                      <a:pt x="3930" y="19134"/>
                    </a:lnTo>
                    <a:lnTo>
                      <a:pt x="4338" y="19454"/>
                    </a:lnTo>
                    <a:lnTo>
                      <a:pt x="4762" y="19756"/>
                    </a:lnTo>
                    <a:lnTo>
                      <a:pt x="5200" y="20036"/>
                    </a:lnTo>
                    <a:lnTo>
                      <a:pt x="5652" y="20296"/>
                    </a:lnTo>
                    <a:lnTo>
                      <a:pt x="6118" y="20535"/>
                    </a:lnTo>
                    <a:lnTo>
                      <a:pt x="6596" y="20751"/>
                    </a:lnTo>
                    <a:lnTo>
                      <a:pt x="7087" y="20945"/>
                    </a:lnTo>
                    <a:lnTo>
                      <a:pt x="7588" y="21114"/>
                    </a:lnTo>
                    <a:lnTo>
                      <a:pt x="8101" y="21260"/>
                    </a:lnTo>
                    <a:lnTo>
                      <a:pt x="8623" y="21381"/>
                    </a:lnTo>
                    <a:lnTo>
                      <a:pt x="9155" y="21476"/>
                    </a:lnTo>
                    <a:lnTo>
                      <a:pt x="9696" y="21544"/>
                    </a:lnTo>
                    <a:lnTo>
                      <a:pt x="10244" y="21586"/>
                    </a:lnTo>
                    <a:lnTo>
                      <a:pt x="10800" y="21600"/>
                    </a:lnTo>
                    <a:lnTo>
                      <a:pt x="11356" y="21586"/>
                    </a:lnTo>
                    <a:lnTo>
                      <a:pt x="11904" y="21544"/>
                    </a:lnTo>
                    <a:lnTo>
                      <a:pt x="12445" y="21476"/>
                    </a:lnTo>
                    <a:lnTo>
                      <a:pt x="12977" y="21381"/>
                    </a:lnTo>
                    <a:lnTo>
                      <a:pt x="13499" y="21260"/>
                    </a:lnTo>
                    <a:lnTo>
                      <a:pt x="14012" y="21114"/>
                    </a:lnTo>
                    <a:lnTo>
                      <a:pt x="14513" y="20945"/>
                    </a:lnTo>
                    <a:lnTo>
                      <a:pt x="15004" y="20751"/>
                    </a:lnTo>
                    <a:lnTo>
                      <a:pt x="15482" y="20535"/>
                    </a:lnTo>
                    <a:lnTo>
                      <a:pt x="15948" y="20296"/>
                    </a:lnTo>
                    <a:lnTo>
                      <a:pt x="16400" y="20036"/>
                    </a:lnTo>
                    <a:lnTo>
                      <a:pt x="16838" y="19756"/>
                    </a:lnTo>
                    <a:lnTo>
                      <a:pt x="17262" y="19454"/>
                    </a:lnTo>
                    <a:lnTo>
                      <a:pt x="17670" y="19134"/>
                    </a:lnTo>
                    <a:lnTo>
                      <a:pt x="18062" y="18794"/>
                    </a:lnTo>
                    <a:lnTo>
                      <a:pt x="18437" y="18437"/>
                    </a:lnTo>
                    <a:lnTo>
                      <a:pt x="18794" y="18062"/>
                    </a:lnTo>
                    <a:lnTo>
                      <a:pt x="19134" y="17670"/>
                    </a:lnTo>
                    <a:lnTo>
                      <a:pt x="19454" y="17262"/>
                    </a:lnTo>
                    <a:lnTo>
                      <a:pt x="19756" y="16838"/>
                    </a:lnTo>
                    <a:lnTo>
                      <a:pt x="20036" y="16400"/>
                    </a:lnTo>
                    <a:lnTo>
                      <a:pt x="20297" y="15948"/>
                    </a:lnTo>
                    <a:lnTo>
                      <a:pt x="20535" y="15482"/>
                    </a:lnTo>
                    <a:lnTo>
                      <a:pt x="20751" y="15004"/>
                    </a:lnTo>
                    <a:lnTo>
                      <a:pt x="20945" y="14513"/>
                    </a:lnTo>
                    <a:lnTo>
                      <a:pt x="21114" y="14012"/>
                    </a:lnTo>
                    <a:lnTo>
                      <a:pt x="21260" y="13499"/>
                    </a:lnTo>
                    <a:lnTo>
                      <a:pt x="21381" y="12977"/>
                    </a:lnTo>
                    <a:lnTo>
                      <a:pt x="21476" y="12445"/>
                    </a:lnTo>
                    <a:lnTo>
                      <a:pt x="21544" y="11904"/>
                    </a:lnTo>
                    <a:lnTo>
                      <a:pt x="21586" y="11356"/>
                    </a:lnTo>
                    <a:lnTo>
                      <a:pt x="21600" y="10800"/>
                    </a:lnTo>
                    <a:lnTo>
                      <a:pt x="21586" y="10244"/>
                    </a:lnTo>
                    <a:lnTo>
                      <a:pt x="21544" y="9696"/>
                    </a:lnTo>
                    <a:lnTo>
                      <a:pt x="21476" y="9155"/>
                    </a:lnTo>
                    <a:lnTo>
                      <a:pt x="21381" y="8623"/>
                    </a:lnTo>
                    <a:lnTo>
                      <a:pt x="21260" y="8101"/>
                    </a:lnTo>
                    <a:lnTo>
                      <a:pt x="21114" y="7588"/>
                    </a:lnTo>
                    <a:lnTo>
                      <a:pt x="20945" y="7087"/>
                    </a:lnTo>
                    <a:lnTo>
                      <a:pt x="20751" y="6596"/>
                    </a:lnTo>
                    <a:lnTo>
                      <a:pt x="20535" y="6118"/>
                    </a:lnTo>
                    <a:lnTo>
                      <a:pt x="20297" y="5652"/>
                    </a:lnTo>
                    <a:lnTo>
                      <a:pt x="20036" y="5200"/>
                    </a:lnTo>
                    <a:lnTo>
                      <a:pt x="19756" y="4762"/>
                    </a:lnTo>
                    <a:lnTo>
                      <a:pt x="19454" y="4338"/>
                    </a:lnTo>
                    <a:lnTo>
                      <a:pt x="19134" y="3930"/>
                    </a:lnTo>
                    <a:lnTo>
                      <a:pt x="18794" y="3538"/>
                    </a:lnTo>
                    <a:lnTo>
                      <a:pt x="18437" y="3163"/>
                    </a:lnTo>
                    <a:lnTo>
                      <a:pt x="18062" y="2806"/>
                    </a:lnTo>
                    <a:lnTo>
                      <a:pt x="17670" y="2466"/>
                    </a:lnTo>
                    <a:lnTo>
                      <a:pt x="17262" y="2146"/>
                    </a:lnTo>
                    <a:lnTo>
                      <a:pt x="16838" y="1844"/>
                    </a:lnTo>
                    <a:lnTo>
                      <a:pt x="16400" y="1564"/>
                    </a:lnTo>
                    <a:lnTo>
                      <a:pt x="15948" y="1304"/>
                    </a:lnTo>
                    <a:lnTo>
                      <a:pt x="15482" y="1065"/>
                    </a:lnTo>
                    <a:lnTo>
                      <a:pt x="15004" y="849"/>
                    </a:lnTo>
                    <a:lnTo>
                      <a:pt x="14513" y="655"/>
                    </a:lnTo>
                    <a:lnTo>
                      <a:pt x="14012" y="486"/>
                    </a:lnTo>
                    <a:lnTo>
                      <a:pt x="13499" y="340"/>
                    </a:lnTo>
                    <a:lnTo>
                      <a:pt x="12977" y="219"/>
                    </a:lnTo>
                    <a:lnTo>
                      <a:pt x="12445" y="124"/>
                    </a:lnTo>
                    <a:lnTo>
                      <a:pt x="11904" y="56"/>
                    </a:lnTo>
                    <a:lnTo>
                      <a:pt x="11356" y="14"/>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nvGrpSpPr>
              <p:cNvPr id="249" name="object 43"/>
              <p:cNvGrpSpPr/>
              <p:nvPr/>
            </p:nvGrpSpPr>
            <p:grpSpPr>
              <a:xfrm>
                <a:off x="244896" y="405433"/>
                <a:ext cx="1361034" cy="1039966"/>
                <a:chOff x="0" y="0"/>
                <a:chExt cx="1361033" cy="1039965"/>
              </a:xfrm>
            </p:grpSpPr>
            <p:sp>
              <p:nvSpPr>
                <p:cNvPr id="247" name="Shape"/>
                <p:cNvSpPr/>
                <p:nvPr/>
              </p:nvSpPr>
              <p:spPr>
                <a:xfrm>
                  <a:off x="52043" y="0"/>
                  <a:ext cx="817678" cy="818427"/>
                </a:xfrm>
                <a:custGeom>
                  <a:avLst/>
                  <a:gdLst/>
                  <a:ahLst/>
                  <a:cxnLst>
                    <a:cxn ang="0">
                      <a:pos x="wd2" y="hd2"/>
                    </a:cxn>
                    <a:cxn ang="5400000">
                      <a:pos x="wd2" y="hd2"/>
                    </a:cxn>
                    <a:cxn ang="10800000">
                      <a:pos x="wd2" y="hd2"/>
                    </a:cxn>
                    <a:cxn ang="16200000">
                      <a:pos x="wd2" y="hd2"/>
                    </a:cxn>
                  </a:cxnLst>
                  <a:rect l="0" t="0" r="r" b="b"/>
                  <a:pathLst>
                    <a:path w="21600" h="21600" extrusionOk="0">
                      <a:moveTo>
                        <a:pt x="21600" y="14517"/>
                      </a:moveTo>
                      <a:lnTo>
                        <a:pt x="14467" y="7372"/>
                      </a:lnTo>
                      <a:lnTo>
                        <a:pt x="14467" y="2787"/>
                      </a:lnTo>
                      <a:lnTo>
                        <a:pt x="19416" y="2787"/>
                      </a:lnTo>
                      <a:lnTo>
                        <a:pt x="18980" y="3768"/>
                      </a:lnTo>
                      <a:lnTo>
                        <a:pt x="19416" y="4751"/>
                      </a:lnTo>
                      <a:lnTo>
                        <a:pt x="15556" y="4751"/>
                      </a:lnTo>
                      <a:lnTo>
                        <a:pt x="15556" y="5856"/>
                      </a:lnTo>
                      <a:lnTo>
                        <a:pt x="21116" y="5856"/>
                      </a:lnTo>
                      <a:lnTo>
                        <a:pt x="20190" y="3768"/>
                      </a:lnTo>
                      <a:lnTo>
                        <a:pt x="21116" y="1682"/>
                      </a:lnTo>
                      <a:lnTo>
                        <a:pt x="14467" y="1682"/>
                      </a:lnTo>
                      <a:lnTo>
                        <a:pt x="14467" y="0"/>
                      </a:lnTo>
                      <a:lnTo>
                        <a:pt x="13361" y="0"/>
                      </a:lnTo>
                      <a:lnTo>
                        <a:pt x="13361" y="1682"/>
                      </a:lnTo>
                      <a:lnTo>
                        <a:pt x="13351" y="1682"/>
                      </a:lnTo>
                      <a:lnTo>
                        <a:pt x="13351" y="2787"/>
                      </a:lnTo>
                      <a:lnTo>
                        <a:pt x="13361" y="2787"/>
                      </a:lnTo>
                      <a:lnTo>
                        <a:pt x="13361" y="7439"/>
                      </a:lnTo>
                      <a:lnTo>
                        <a:pt x="0" y="20820"/>
                      </a:lnTo>
                      <a:lnTo>
                        <a:pt x="783" y="21600"/>
                      </a:lnTo>
                      <a:lnTo>
                        <a:pt x="13948" y="8416"/>
                      </a:lnTo>
                      <a:lnTo>
                        <a:pt x="20817" y="15297"/>
                      </a:lnTo>
                      <a:lnTo>
                        <a:pt x="21600" y="14517"/>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48" name="Shape"/>
                <p:cNvSpPr/>
                <p:nvPr/>
              </p:nvSpPr>
              <p:spPr>
                <a:xfrm>
                  <a:off x="0" y="286626"/>
                  <a:ext cx="1361034" cy="753340"/>
                </a:xfrm>
                <a:custGeom>
                  <a:avLst/>
                  <a:gdLst/>
                  <a:ahLst/>
                  <a:cxnLst>
                    <a:cxn ang="0">
                      <a:pos x="wd2" y="hd2"/>
                    </a:cxn>
                    <a:cxn ang="5400000">
                      <a:pos x="wd2" y="hd2"/>
                    </a:cxn>
                    <a:cxn ang="10800000">
                      <a:pos x="wd2" y="hd2"/>
                    </a:cxn>
                    <a:cxn ang="16200000">
                      <a:pos x="wd2" y="hd2"/>
                    </a:cxn>
                  </a:cxnLst>
                  <a:rect l="0" t="0" r="r" b="b"/>
                  <a:pathLst>
                    <a:path w="21600" h="21600" extrusionOk="0">
                      <a:moveTo>
                        <a:pt x="21600" y="21385"/>
                      </a:moveTo>
                      <a:lnTo>
                        <a:pt x="20937" y="20184"/>
                      </a:lnTo>
                      <a:lnTo>
                        <a:pt x="19998" y="18484"/>
                      </a:lnTo>
                      <a:lnTo>
                        <a:pt x="19998" y="20184"/>
                      </a:lnTo>
                      <a:lnTo>
                        <a:pt x="17347" y="20184"/>
                      </a:lnTo>
                      <a:lnTo>
                        <a:pt x="16408" y="18484"/>
                      </a:lnTo>
                      <a:lnTo>
                        <a:pt x="16408" y="20184"/>
                      </a:lnTo>
                      <a:lnTo>
                        <a:pt x="11230" y="20184"/>
                      </a:lnTo>
                      <a:lnTo>
                        <a:pt x="13819" y="15495"/>
                      </a:lnTo>
                      <a:lnTo>
                        <a:pt x="16408" y="20184"/>
                      </a:lnTo>
                      <a:lnTo>
                        <a:pt x="16408" y="18484"/>
                      </a:lnTo>
                      <a:lnTo>
                        <a:pt x="14289" y="14645"/>
                      </a:lnTo>
                      <a:lnTo>
                        <a:pt x="15615" y="12244"/>
                      </a:lnTo>
                      <a:lnTo>
                        <a:pt x="19998" y="20184"/>
                      </a:lnTo>
                      <a:lnTo>
                        <a:pt x="19998" y="18484"/>
                      </a:lnTo>
                      <a:lnTo>
                        <a:pt x="16554" y="12244"/>
                      </a:lnTo>
                      <a:lnTo>
                        <a:pt x="15615" y="10544"/>
                      </a:lnTo>
                      <a:lnTo>
                        <a:pt x="13819" y="13795"/>
                      </a:lnTo>
                      <a:lnTo>
                        <a:pt x="13350" y="12945"/>
                      </a:lnTo>
                      <a:lnTo>
                        <a:pt x="13350" y="14645"/>
                      </a:lnTo>
                      <a:lnTo>
                        <a:pt x="10291" y="20184"/>
                      </a:lnTo>
                      <a:lnTo>
                        <a:pt x="4643" y="20184"/>
                      </a:lnTo>
                      <a:lnTo>
                        <a:pt x="9143" y="12034"/>
                      </a:lnTo>
                      <a:lnTo>
                        <a:pt x="11307" y="15952"/>
                      </a:lnTo>
                      <a:lnTo>
                        <a:pt x="12689" y="13448"/>
                      </a:lnTo>
                      <a:lnTo>
                        <a:pt x="13350" y="14645"/>
                      </a:lnTo>
                      <a:lnTo>
                        <a:pt x="13350" y="12945"/>
                      </a:lnTo>
                      <a:lnTo>
                        <a:pt x="13159" y="12598"/>
                      </a:lnTo>
                      <a:lnTo>
                        <a:pt x="18980" y="2056"/>
                      </a:lnTo>
                      <a:lnTo>
                        <a:pt x="18980" y="6482"/>
                      </a:lnTo>
                      <a:lnTo>
                        <a:pt x="19645" y="6482"/>
                      </a:lnTo>
                      <a:lnTo>
                        <a:pt x="19645" y="0"/>
                      </a:lnTo>
                      <a:lnTo>
                        <a:pt x="16066" y="0"/>
                      </a:lnTo>
                      <a:lnTo>
                        <a:pt x="16066" y="1202"/>
                      </a:lnTo>
                      <a:lnTo>
                        <a:pt x="18512" y="1202"/>
                      </a:lnTo>
                      <a:lnTo>
                        <a:pt x="12689" y="11748"/>
                      </a:lnTo>
                      <a:lnTo>
                        <a:pt x="12220" y="10898"/>
                      </a:lnTo>
                      <a:lnTo>
                        <a:pt x="12220" y="12598"/>
                      </a:lnTo>
                      <a:lnTo>
                        <a:pt x="11307" y="14252"/>
                      </a:lnTo>
                      <a:lnTo>
                        <a:pt x="9143" y="10334"/>
                      </a:lnTo>
                      <a:lnTo>
                        <a:pt x="3704" y="20184"/>
                      </a:lnTo>
                      <a:lnTo>
                        <a:pt x="1602" y="20184"/>
                      </a:lnTo>
                      <a:lnTo>
                        <a:pt x="9006" y="6776"/>
                      </a:lnTo>
                      <a:lnTo>
                        <a:pt x="12220" y="12598"/>
                      </a:lnTo>
                      <a:lnTo>
                        <a:pt x="12220" y="10898"/>
                      </a:lnTo>
                      <a:lnTo>
                        <a:pt x="9945" y="6776"/>
                      </a:lnTo>
                      <a:lnTo>
                        <a:pt x="9006" y="5075"/>
                      </a:lnTo>
                      <a:lnTo>
                        <a:pt x="0" y="21385"/>
                      </a:lnTo>
                      <a:lnTo>
                        <a:pt x="3741" y="21385"/>
                      </a:lnTo>
                      <a:lnTo>
                        <a:pt x="3861" y="21600"/>
                      </a:lnTo>
                      <a:lnTo>
                        <a:pt x="3979" y="21385"/>
                      </a:lnTo>
                      <a:lnTo>
                        <a:pt x="21600" y="21385"/>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grpSp>
        </p:grpSp>
      </p:grpSp>
      <p:grpSp>
        <p:nvGrpSpPr>
          <p:cNvPr id="2" name="Group 1">
            <a:extLst>
              <a:ext uri="{FF2B5EF4-FFF2-40B4-BE49-F238E27FC236}">
                <a16:creationId xmlns:a16="http://schemas.microsoft.com/office/drawing/2014/main" xmlns="" id="{60A684B7-6ED8-B54B-8F98-9CCB74463A75}"/>
              </a:ext>
            </a:extLst>
          </p:cNvPr>
          <p:cNvGrpSpPr/>
          <p:nvPr/>
        </p:nvGrpSpPr>
        <p:grpSpPr>
          <a:xfrm>
            <a:off x="2318222" y="4610705"/>
            <a:ext cx="2875916" cy="3280558"/>
            <a:chOff x="3490967" y="4778116"/>
            <a:chExt cx="2875916" cy="3280558"/>
          </a:xfrm>
        </p:grpSpPr>
        <p:sp>
          <p:nvSpPr>
            <p:cNvPr id="216" name="object 23"/>
            <p:cNvSpPr txBox="1"/>
            <p:nvPr/>
          </p:nvSpPr>
          <p:spPr>
            <a:xfrm>
              <a:off x="3490967" y="6880018"/>
              <a:ext cx="2875916" cy="1178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L="635" marR="5080" indent="11429" algn="ctr">
                <a:lnSpc>
                  <a:spcPct val="113500"/>
                </a:lnSpc>
                <a:defRPr sz="2300" spc="-15">
                  <a:solidFill>
                    <a:srgbClr val="ED7369"/>
                  </a:solidFill>
                  <a:latin typeface="Aktiv Grotesk"/>
                  <a:ea typeface="Aktiv Grotesk"/>
                  <a:cs typeface="Aktiv Grotesk"/>
                  <a:sym typeface="Aktiv Grotesk"/>
                </a:defRPr>
              </a:pPr>
              <a:r>
                <a:rPr lang="en-US" spc="-5" dirty="0">
                  <a:latin typeface="Aktiv Grotesk Corp" panose="020B0504020202020204" pitchFamily="34" charset="0"/>
                </a:rPr>
                <a:t>65% of Parents with Minor children don’t have a will</a:t>
              </a:r>
              <a:endParaRPr spc="-5" dirty="0">
                <a:latin typeface="Aktiv Grotesk Corp" panose="020B0504020202020204" pitchFamily="34" charset="0"/>
              </a:endParaRPr>
            </a:p>
          </p:txBody>
        </p:sp>
        <p:grpSp>
          <p:nvGrpSpPr>
            <p:cNvPr id="264" name="object 45"/>
            <p:cNvGrpSpPr/>
            <p:nvPr/>
          </p:nvGrpSpPr>
          <p:grpSpPr>
            <a:xfrm>
              <a:off x="4003266" y="4778116"/>
              <a:ext cx="1850834" cy="1850824"/>
              <a:chOff x="0" y="0"/>
              <a:chExt cx="1850832" cy="1850823"/>
            </a:xfrm>
          </p:grpSpPr>
          <p:sp>
            <p:nvSpPr>
              <p:cNvPr id="252" name="object 46"/>
              <p:cNvSpPr/>
              <p:nvPr/>
            </p:nvSpPr>
            <p:spPr>
              <a:xfrm>
                <a:off x="0" y="0"/>
                <a:ext cx="1850834" cy="18508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44" y="14"/>
                    </a:lnTo>
                    <a:lnTo>
                      <a:pt x="9696" y="56"/>
                    </a:lnTo>
                    <a:lnTo>
                      <a:pt x="9155" y="124"/>
                    </a:lnTo>
                    <a:lnTo>
                      <a:pt x="8623" y="219"/>
                    </a:lnTo>
                    <a:lnTo>
                      <a:pt x="8101" y="340"/>
                    </a:lnTo>
                    <a:lnTo>
                      <a:pt x="7588" y="486"/>
                    </a:lnTo>
                    <a:lnTo>
                      <a:pt x="7087" y="655"/>
                    </a:lnTo>
                    <a:lnTo>
                      <a:pt x="6596" y="849"/>
                    </a:lnTo>
                    <a:lnTo>
                      <a:pt x="6118" y="1065"/>
                    </a:lnTo>
                    <a:lnTo>
                      <a:pt x="5652" y="1304"/>
                    </a:lnTo>
                    <a:lnTo>
                      <a:pt x="5200" y="1564"/>
                    </a:lnTo>
                    <a:lnTo>
                      <a:pt x="4762" y="1844"/>
                    </a:lnTo>
                    <a:lnTo>
                      <a:pt x="4338" y="2146"/>
                    </a:lnTo>
                    <a:lnTo>
                      <a:pt x="3930" y="2466"/>
                    </a:lnTo>
                    <a:lnTo>
                      <a:pt x="3538" y="2806"/>
                    </a:lnTo>
                    <a:lnTo>
                      <a:pt x="3163" y="3163"/>
                    </a:lnTo>
                    <a:lnTo>
                      <a:pt x="2806" y="3538"/>
                    </a:lnTo>
                    <a:lnTo>
                      <a:pt x="2466" y="3930"/>
                    </a:lnTo>
                    <a:lnTo>
                      <a:pt x="2146" y="4338"/>
                    </a:lnTo>
                    <a:lnTo>
                      <a:pt x="1844" y="4762"/>
                    </a:lnTo>
                    <a:lnTo>
                      <a:pt x="1564" y="5200"/>
                    </a:lnTo>
                    <a:lnTo>
                      <a:pt x="1303" y="5652"/>
                    </a:lnTo>
                    <a:lnTo>
                      <a:pt x="1065" y="6118"/>
                    </a:lnTo>
                    <a:lnTo>
                      <a:pt x="849" y="6596"/>
                    </a:lnTo>
                    <a:lnTo>
                      <a:pt x="655" y="7087"/>
                    </a:lnTo>
                    <a:lnTo>
                      <a:pt x="486" y="7588"/>
                    </a:lnTo>
                    <a:lnTo>
                      <a:pt x="340" y="8101"/>
                    </a:lnTo>
                    <a:lnTo>
                      <a:pt x="219" y="8623"/>
                    </a:lnTo>
                    <a:lnTo>
                      <a:pt x="124" y="9155"/>
                    </a:lnTo>
                    <a:lnTo>
                      <a:pt x="56" y="9696"/>
                    </a:lnTo>
                    <a:lnTo>
                      <a:pt x="14" y="10244"/>
                    </a:lnTo>
                    <a:lnTo>
                      <a:pt x="0" y="10800"/>
                    </a:lnTo>
                    <a:lnTo>
                      <a:pt x="14" y="11356"/>
                    </a:lnTo>
                    <a:lnTo>
                      <a:pt x="56" y="11904"/>
                    </a:lnTo>
                    <a:lnTo>
                      <a:pt x="124" y="12445"/>
                    </a:lnTo>
                    <a:lnTo>
                      <a:pt x="219" y="12977"/>
                    </a:lnTo>
                    <a:lnTo>
                      <a:pt x="340" y="13499"/>
                    </a:lnTo>
                    <a:lnTo>
                      <a:pt x="486" y="14012"/>
                    </a:lnTo>
                    <a:lnTo>
                      <a:pt x="655" y="14513"/>
                    </a:lnTo>
                    <a:lnTo>
                      <a:pt x="849" y="15004"/>
                    </a:lnTo>
                    <a:lnTo>
                      <a:pt x="1065" y="15482"/>
                    </a:lnTo>
                    <a:lnTo>
                      <a:pt x="1303" y="15948"/>
                    </a:lnTo>
                    <a:lnTo>
                      <a:pt x="1564" y="16400"/>
                    </a:lnTo>
                    <a:lnTo>
                      <a:pt x="1844" y="16838"/>
                    </a:lnTo>
                    <a:lnTo>
                      <a:pt x="2146" y="17262"/>
                    </a:lnTo>
                    <a:lnTo>
                      <a:pt x="2466" y="17670"/>
                    </a:lnTo>
                    <a:lnTo>
                      <a:pt x="2806" y="18062"/>
                    </a:lnTo>
                    <a:lnTo>
                      <a:pt x="3163" y="18437"/>
                    </a:lnTo>
                    <a:lnTo>
                      <a:pt x="3538" y="18794"/>
                    </a:lnTo>
                    <a:lnTo>
                      <a:pt x="3930" y="19134"/>
                    </a:lnTo>
                    <a:lnTo>
                      <a:pt x="4338" y="19454"/>
                    </a:lnTo>
                    <a:lnTo>
                      <a:pt x="4762" y="19756"/>
                    </a:lnTo>
                    <a:lnTo>
                      <a:pt x="5200" y="20036"/>
                    </a:lnTo>
                    <a:lnTo>
                      <a:pt x="5652" y="20296"/>
                    </a:lnTo>
                    <a:lnTo>
                      <a:pt x="6118" y="20535"/>
                    </a:lnTo>
                    <a:lnTo>
                      <a:pt x="6596" y="20751"/>
                    </a:lnTo>
                    <a:lnTo>
                      <a:pt x="7087" y="20945"/>
                    </a:lnTo>
                    <a:lnTo>
                      <a:pt x="7588" y="21114"/>
                    </a:lnTo>
                    <a:lnTo>
                      <a:pt x="8101" y="21260"/>
                    </a:lnTo>
                    <a:lnTo>
                      <a:pt x="8623" y="21381"/>
                    </a:lnTo>
                    <a:lnTo>
                      <a:pt x="9155" y="21476"/>
                    </a:lnTo>
                    <a:lnTo>
                      <a:pt x="9696" y="21544"/>
                    </a:lnTo>
                    <a:lnTo>
                      <a:pt x="10244" y="21586"/>
                    </a:lnTo>
                    <a:lnTo>
                      <a:pt x="10800" y="21600"/>
                    </a:lnTo>
                    <a:lnTo>
                      <a:pt x="11356" y="21586"/>
                    </a:lnTo>
                    <a:lnTo>
                      <a:pt x="11904" y="21544"/>
                    </a:lnTo>
                    <a:lnTo>
                      <a:pt x="12445" y="21476"/>
                    </a:lnTo>
                    <a:lnTo>
                      <a:pt x="12977" y="21381"/>
                    </a:lnTo>
                    <a:lnTo>
                      <a:pt x="13499" y="21260"/>
                    </a:lnTo>
                    <a:lnTo>
                      <a:pt x="14012" y="21114"/>
                    </a:lnTo>
                    <a:lnTo>
                      <a:pt x="14513" y="20945"/>
                    </a:lnTo>
                    <a:lnTo>
                      <a:pt x="15004" y="20751"/>
                    </a:lnTo>
                    <a:lnTo>
                      <a:pt x="15482" y="20535"/>
                    </a:lnTo>
                    <a:lnTo>
                      <a:pt x="15948" y="20296"/>
                    </a:lnTo>
                    <a:lnTo>
                      <a:pt x="16400" y="20036"/>
                    </a:lnTo>
                    <a:lnTo>
                      <a:pt x="16838" y="19756"/>
                    </a:lnTo>
                    <a:lnTo>
                      <a:pt x="17262" y="19454"/>
                    </a:lnTo>
                    <a:lnTo>
                      <a:pt x="17670" y="19134"/>
                    </a:lnTo>
                    <a:lnTo>
                      <a:pt x="18062" y="18794"/>
                    </a:lnTo>
                    <a:lnTo>
                      <a:pt x="18437" y="18437"/>
                    </a:lnTo>
                    <a:lnTo>
                      <a:pt x="18794" y="18062"/>
                    </a:lnTo>
                    <a:lnTo>
                      <a:pt x="19134" y="17670"/>
                    </a:lnTo>
                    <a:lnTo>
                      <a:pt x="19454" y="17262"/>
                    </a:lnTo>
                    <a:lnTo>
                      <a:pt x="19756" y="16838"/>
                    </a:lnTo>
                    <a:lnTo>
                      <a:pt x="20036" y="16400"/>
                    </a:lnTo>
                    <a:lnTo>
                      <a:pt x="20297" y="15948"/>
                    </a:lnTo>
                    <a:lnTo>
                      <a:pt x="20535" y="15482"/>
                    </a:lnTo>
                    <a:lnTo>
                      <a:pt x="20751" y="15004"/>
                    </a:lnTo>
                    <a:lnTo>
                      <a:pt x="20945" y="14513"/>
                    </a:lnTo>
                    <a:lnTo>
                      <a:pt x="21114" y="14012"/>
                    </a:lnTo>
                    <a:lnTo>
                      <a:pt x="21260" y="13499"/>
                    </a:lnTo>
                    <a:lnTo>
                      <a:pt x="21381" y="12977"/>
                    </a:lnTo>
                    <a:lnTo>
                      <a:pt x="21476" y="12445"/>
                    </a:lnTo>
                    <a:lnTo>
                      <a:pt x="21544" y="11904"/>
                    </a:lnTo>
                    <a:lnTo>
                      <a:pt x="21586" y="11356"/>
                    </a:lnTo>
                    <a:lnTo>
                      <a:pt x="21600" y="10800"/>
                    </a:lnTo>
                    <a:lnTo>
                      <a:pt x="21586" y="10244"/>
                    </a:lnTo>
                    <a:lnTo>
                      <a:pt x="21544" y="9696"/>
                    </a:lnTo>
                    <a:lnTo>
                      <a:pt x="21476" y="9155"/>
                    </a:lnTo>
                    <a:lnTo>
                      <a:pt x="21381" y="8623"/>
                    </a:lnTo>
                    <a:lnTo>
                      <a:pt x="21260" y="8101"/>
                    </a:lnTo>
                    <a:lnTo>
                      <a:pt x="21114" y="7588"/>
                    </a:lnTo>
                    <a:lnTo>
                      <a:pt x="20945" y="7087"/>
                    </a:lnTo>
                    <a:lnTo>
                      <a:pt x="20751" y="6596"/>
                    </a:lnTo>
                    <a:lnTo>
                      <a:pt x="20535" y="6118"/>
                    </a:lnTo>
                    <a:lnTo>
                      <a:pt x="20297" y="5652"/>
                    </a:lnTo>
                    <a:lnTo>
                      <a:pt x="20036" y="5200"/>
                    </a:lnTo>
                    <a:lnTo>
                      <a:pt x="19756" y="4762"/>
                    </a:lnTo>
                    <a:lnTo>
                      <a:pt x="19454" y="4338"/>
                    </a:lnTo>
                    <a:lnTo>
                      <a:pt x="19134" y="3930"/>
                    </a:lnTo>
                    <a:lnTo>
                      <a:pt x="18794" y="3538"/>
                    </a:lnTo>
                    <a:lnTo>
                      <a:pt x="18437" y="3163"/>
                    </a:lnTo>
                    <a:lnTo>
                      <a:pt x="18062" y="2806"/>
                    </a:lnTo>
                    <a:lnTo>
                      <a:pt x="17670" y="2466"/>
                    </a:lnTo>
                    <a:lnTo>
                      <a:pt x="17262" y="2146"/>
                    </a:lnTo>
                    <a:lnTo>
                      <a:pt x="16838" y="1844"/>
                    </a:lnTo>
                    <a:lnTo>
                      <a:pt x="16400" y="1564"/>
                    </a:lnTo>
                    <a:lnTo>
                      <a:pt x="15948" y="1304"/>
                    </a:lnTo>
                    <a:lnTo>
                      <a:pt x="15482" y="1065"/>
                    </a:lnTo>
                    <a:lnTo>
                      <a:pt x="15004" y="849"/>
                    </a:lnTo>
                    <a:lnTo>
                      <a:pt x="14513" y="655"/>
                    </a:lnTo>
                    <a:lnTo>
                      <a:pt x="14012" y="486"/>
                    </a:lnTo>
                    <a:lnTo>
                      <a:pt x="13499" y="340"/>
                    </a:lnTo>
                    <a:lnTo>
                      <a:pt x="12977" y="219"/>
                    </a:lnTo>
                    <a:lnTo>
                      <a:pt x="12445" y="124"/>
                    </a:lnTo>
                    <a:lnTo>
                      <a:pt x="11904" y="56"/>
                    </a:lnTo>
                    <a:lnTo>
                      <a:pt x="11356" y="14"/>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pic>
            <p:nvPicPr>
              <p:cNvPr id="253" name="object 47" descr="object 47"/>
              <p:cNvPicPr>
                <a:picLocks noChangeAspect="1"/>
              </p:cNvPicPr>
              <p:nvPr/>
            </p:nvPicPr>
            <p:blipFill>
              <a:blip r:embed="rId16"/>
              <a:stretch>
                <a:fillRect/>
              </a:stretch>
            </p:blipFill>
            <p:spPr>
              <a:xfrm>
                <a:off x="828171" y="709643"/>
                <a:ext cx="186776" cy="430375"/>
              </a:xfrm>
              <a:prstGeom prst="rect">
                <a:avLst/>
              </a:prstGeom>
              <a:ln w="12700" cap="flat">
                <a:noFill/>
                <a:miter lim="400000"/>
              </a:ln>
              <a:effectLst/>
            </p:spPr>
          </p:pic>
          <p:grpSp>
            <p:nvGrpSpPr>
              <p:cNvPr id="261" name="object 48"/>
              <p:cNvGrpSpPr/>
              <p:nvPr/>
            </p:nvGrpSpPr>
            <p:grpSpPr>
              <a:xfrm>
                <a:off x="339352" y="342426"/>
                <a:ext cx="1156406" cy="1173357"/>
                <a:chOff x="0" y="0"/>
                <a:chExt cx="1156404" cy="1173357"/>
              </a:xfrm>
            </p:grpSpPr>
            <p:sp>
              <p:nvSpPr>
                <p:cNvPr id="254" name="Shape"/>
                <p:cNvSpPr/>
                <p:nvPr/>
              </p:nvSpPr>
              <p:spPr>
                <a:xfrm>
                  <a:off x="0" y="221291"/>
                  <a:ext cx="767239" cy="952066"/>
                </a:xfrm>
                <a:custGeom>
                  <a:avLst/>
                  <a:gdLst/>
                  <a:ahLst/>
                  <a:cxnLst>
                    <a:cxn ang="0">
                      <a:pos x="wd2" y="hd2"/>
                    </a:cxn>
                    <a:cxn ang="5400000">
                      <a:pos x="wd2" y="hd2"/>
                    </a:cxn>
                    <a:cxn ang="10800000">
                      <a:pos x="wd2" y="hd2"/>
                    </a:cxn>
                    <a:cxn ang="16200000">
                      <a:pos x="wd2" y="hd2"/>
                    </a:cxn>
                  </a:cxnLst>
                  <a:rect l="0" t="0" r="r" b="b"/>
                  <a:pathLst>
                    <a:path w="21600" h="21600" extrusionOk="0">
                      <a:moveTo>
                        <a:pt x="4212" y="0"/>
                      </a:moveTo>
                      <a:lnTo>
                        <a:pt x="3380" y="793"/>
                      </a:lnTo>
                      <a:lnTo>
                        <a:pt x="2627" y="1641"/>
                      </a:lnTo>
                      <a:lnTo>
                        <a:pt x="1959" y="2538"/>
                      </a:lnTo>
                      <a:lnTo>
                        <a:pt x="1381" y="3481"/>
                      </a:lnTo>
                      <a:lnTo>
                        <a:pt x="897" y="4465"/>
                      </a:lnTo>
                      <a:lnTo>
                        <a:pt x="512" y="5488"/>
                      </a:lnTo>
                      <a:lnTo>
                        <a:pt x="231" y="6545"/>
                      </a:lnTo>
                      <a:lnTo>
                        <a:pt x="58" y="7634"/>
                      </a:lnTo>
                      <a:lnTo>
                        <a:pt x="0" y="8745"/>
                      </a:lnTo>
                      <a:lnTo>
                        <a:pt x="58" y="9853"/>
                      </a:lnTo>
                      <a:lnTo>
                        <a:pt x="228" y="10935"/>
                      </a:lnTo>
                      <a:lnTo>
                        <a:pt x="506" y="11987"/>
                      </a:lnTo>
                      <a:lnTo>
                        <a:pt x="887" y="13005"/>
                      </a:lnTo>
                      <a:lnTo>
                        <a:pt x="1365" y="13986"/>
                      </a:lnTo>
                      <a:lnTo>
                        <a:pt x="1938" y="14925"/>
                      </a:lnTo>
                      <a:lnTo>
                        <a:pt x="2599" y="15819"/>
                      </a:lnTo>
                      <a:lnTo>
                        <a:pt x="3343" y="16664"/>
                      </a:lnTo>
                      <a:lnTo>
                        <a:pt x="4167" y="17456"/>
                      </a:lnTo>
                      <a:lnTo>
                        <a:pt x="5065" y="18191"/>
                      </a:lnTo>
                      <a:lnTo>
                        <a:pt x="6033" y="18865"/>
                      </a:lnTo>
                      <a:lnTo>
                        <a:pt x="7066" y="19474"/>
                      </a:lnTo>
                      <a:lnTo>
                        <a:pt x="8159" y="20015"/>
                      </a:lnTo>
                      <a:lnTo>
                        <a:pt x="9307" y="20483"/>
                      </a:lnTo>
                      <a:lnTo>
                        <a:pt x="10506" y="20875"/>
                      </a:lnTo>
                      <a:lnTo>
                        <a:pt x="11751" y="21186"/>
                      </a:lnTo>
                      <a:lnTo>
                        <a:pt x="13037" y="21414"/>
                      </a:lnTo>
                      <a:lnTo>
                        <a:pt x="14359" y="21553"/>
                      </a:lnTo>
                      <a:lnTo>
                        <a:pt x="15713" y="21600"/>
                      </a:lnTo>
                      <a:lnTo>
                        <a:pt x="17101" y="21550"/>
                      </a:lnTo>
                      <a:lnTo>
                        <a:pt x="18456" y="21403"/>
                      </a:lnTo>
                      <a:lnTo>
                        <a:pt x="19773" y="21164"/>
                      </a:lnTo>
                      <a:lnTo>
                        <a:pt x="21045" y="20836"/>
                      </a:lnTo>
                      <a:lnTo>
                        <a:pt x="21600" y="20650"/>
                      </a:lnTo>
                      <a:lnTo>
                        <a:pt x="15713" y="20650"/>
                      </a:lnTo>
                      <a:lnTo>
                        <a:pt x="14392" y="20601"/>
                      </a:lnTo>
                      <a:lnTo>
                        <a:pt x="13104" y="20458"/>
                      </a:lnTo>
                      <a:lnTo>
                        <a:pt x="11853" y="20224"/>
                      </a:lnTo>
                      <a:lnTo>
                        <a:pt x="10647" y="19904"/>
                      </a:lnTo>
                      <a:lnTo>
                        <a:pt x="9488" y="19502"/>
                      </a:lnTo>
                      <a:lnTo>
                        <a:pt x="8383" y="19022"/>
                      </a:lnTo>
                      <a:lnTo>
                        <a:pt x="7337" y="18469"/>
                      </a:lnTo>
                      <a:lnTo>
                        <a:pt x="6354" y="17847"/>
                      </a:lnTo>
                      <a:lnTo>
                        <a:pt x="5441" y="17159"/>
                      </a:lnTo>
                      <a:lnTo>
                        <a:pt x="4601" y="16411"/>
                      </a:lnTo>
                      <a:lnTo>
                        <a:pt x="3842" y="15606"/>
                      </a:lnTo>
                      <a:lnTo>
                        <a:pt x="3166" y="14749"/>
                      </a:lnTo>
                      <a:lnTo>
                        <a:pt x="2581" y="13844"/>
                      </a:lnTo>
                      <a:lnTo>
                        <a:pt x="2090" y="12895"/>
                      </a:lnTo>
                      <a:lnTo>
                        <a:pt x="1699" y="11907"/>
                      </a:lnTo>
                      <a:lnTo>
                        <a:pt x="1414" y="10883"/>
                      </a:lnTo>
                      <a:lnTo>
                        <a:pt x="1239" y="9827"/>
                      </a:lnTo>
                      <a:lnTo>
                        <a:pt x="1179" y="8745"/>
                      </a:lnTo>
                      <a:lnTo>
                        <a:pt x="1247" y="7592"/>
                      </a:lnTo>
                      <a:lnTo>
                        <a:pt x="1446" y="6469"/>
                      </a:lnTo>
                      <a:lnTo>
                        <a:pt x="1770" y="5383"/>
                      </a:lnTo>
                      <a:lnTo>
                        <a:pt x="2213" y="4337"/>
                      </a:lnTo>
                      <a:lnTo>
                        <a:pt x="2768" y="3338"/>
                      </a:lnTo>
                      <a:lnTo>
                        <a:pt x="3430" y="2391"/>
                      </a:lnTo>
                      <a:lnTo>
                        <a:pt x="4191" y="1500"/>
                      </a:lnTo>
                      <a:lnTo>
                        <a:pt x="5045" y="672"/>
                      </a:lnTo>
                      <a:lnTo>
                        <a:pt x="4212"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55" name="Shape"/>
                <p:cNvSpPr/>
                <p:nvPr/>
              </p:nvSpPr>
              <p:spPr>
                <a:xfrm>
                  <a:off x="558119" y="986011"/>
                  <a:ext cx="385790" cy="145463"/>
                </a:xfrm>
                <a:custGeom>
                  <a:avLst/>
                  <a:gdLst/>
                  <a:ahLst/>
                  <a:cxnLst>
                    <a:cxn ang="0">
                      <a:pos x="wd2" y="hd2"/>
                    </a:cxn>
                    <a:cxn ang="5400000">
                      <a:pos x="wd2" y="hd2"/>
                    </a:cxn>
                    <a:cxn ang="10800000">
                      <a:pos x="wd2" y="hd2"/>
                    </a:cxn>
                    <a:cxn ang="16200000">
                      <a:pos x="wd2" y="hd2"/>
                    </a:cxn>
                  </a:cxnLst>
                  <a:rect l="0" t="0" r="r" b="b"/>
                  <a:pathLst>
                    <a:path w="21600" h="21600" extrusionOk="0">
                      <a:moveTo>
                        <a:pt x="19943" y="0"/>
                      </a:moveTo>
                      <a:lnTo>
                        <a:pt x="17913" y="4766"/>
                      </a:lnTo>
                      <a:lnTo>
                        <a:pt x="15723" y="9014"/>
                      </a:lnTo>
                      <a:lnTo>
                        <a:pt x="13389" y="12708"/>
                      </a:lnTo>
                      <a:lnTo>
                        <a:pt x="10923" y="15812"/>
                      </a:lnTo>
                      <a:lnTo>
                        <a:pt x="8337" y="18290"/>
                      </a:lnTo>
                      <a:lnTo>
                        <a:pt x="5646" y="20105"/>
                      </a:lnTo>
                      <a:lnTo>
                        <a:pt x="2863" y="21220"/>
                      </a:lnTo>
                      <a:lnTo>
                        <a:pt x="0" y="21600"/>
                      </a:lnTo>
                      <a:lnTo>
                        <a:pt x="11708" y="21600"/>
                      </a:lnTo>
                      <a:lnTo>
                        <a:pt x="15365" y="16909"/>
                      </a:lnTo>
                      <a:lnTo>
                        <a:pt x="17574" y="13195"/>
                      </a:lnTo>
                      <a:lnTo>
                        <a:pt x="19656" y="9014"/>
                      </a:lnTo>
                      <a:lnTo>
                        <a:pt x="21600" y="4394"/>
                      </a:lnTo>
                      <a:lnTo>
                        <a:pt x="19943"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56" name="Shape"/>
                <p:cNvSpPr/>
                <p:nvPr/>
              </p:nvSpPr>
              <p:spPr>
                <a:xfrm>
                  <a:off x="558128" y="859617"/>
                  <a:ext cx="259387" cy="91642"/>
                </a:xfrm>
                <a:custGeom>
                  <a:avLst/>
                  <a:gdLst/>
                  <a:ahLst/>
                  <a:cxnLst>
                    <a:cxn ang="0">
                      <a:pos x="wd2" y="hd2"/>
                    </a:cxn>
                    <a:cxn ang="5400000">
                      <a:pos x="wd2" y="hd2"/>
                    </a:cxn>
                    <a:cxn ang="10800000">
                      <a:pos x="wd2" y="hd2"/>
                    </a:cxn>
                    <a:cxn ang="16200000">
                      <a:pos x="wd2" y="hd2"/>
                    </a:cxn>
                  </a:cxnLst>
                  <a:rect l="0" t="0" r="r" b="b"/>
                  <a:pathLst>
                    <a:path w="21600" h="21600" extrusionOk="0">
                      <a:moveTo>
                        <a:pt x="19136" y="0"/>
                      </a:moveTo>
                      <a:lnTo>
                        <a:pt x="15921" y="7391"/>
                      </a:lnTo>
                      <a:lnTo>
                        <a:pt x="12351" y="13390"/>
                      </a:lnTo>
                      <a:lnTo>
                        <a:pt x="8474" y="17855"/>
                      </a:lnTo>
                      <a:lnTo>
                        <a:pt x="4341" y="20640"/>
                      </a:lnTo>
                      <a:lnTo>
                        <a:pt x="0" y="21600"/>
                      </a:lnTo>
                      <a:lnTo>
                        <a:pt x="14222" y="21600"/>
                      </a:lnTo>
                      <a:lnTo>
                        <a:pt x="15335" y="20074"/>
                      </a:lnTo>
                      <a:lnTo>
                        <a:pt x="18612" y="14061"/>
                      </a:lnTo>
                      <a:lnTo>
                        <a:pt x="21600" y="6975"/>
                      </a:lnTo>
                      <a:lnTo>
                        <a:pt x="19136"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57" name="Shape"/>
                <p:cNvSpPr/>
                <p:nvPr/>
              </p:nvSpPr>
              <p:spPr>
                <a:xfrm>
                  <a:off x="598295" y="41883"/>
                  <a:ext cx="558110" cy="903303"/>
                </a:xfrm>
                <a:custGeom>
                  <a:avLst/>
                  <a:gdLst/>
                  <a:ahLst/>
                  <a:cxnLst>
                    <a:cxn ang="0">
                      <a:pos x="wd2" y="hd2"/>
                    </a:cxn>
                    <a:cxn ang="5400000">
                      <a:pos x="wd2" y="hd2"/>
                    </a:cxn>
                    <a:cxn ang="10800000">
                      <a:pos x="wd2" y="hd2"/>
                    </a:cxn>
                    <a:cxn ang="16200000">
                      <a:pos x="wd2" y="hd2"/>
                    </a:cxn>
                  </a:cxnLst>
                  <a:rect l="0" t="0" r="r" b="b"/>
                  <a:pathLst>
                    <a:path w="21600" h="21600" extrusionOk="0">
                      <a:moveTo>
                        <a:pt x="8104" y="0"/>
                      </a:moveTo>
                      <a:lnTo>
                        <a:pt x="0" y="0"/>
                      </a:lnTo>
                      <a:lnTo>
                        <a:pt x="1816" y="51"/>
                      </a:lnTo>
                      <a:lnTo>
                        <a:pt x="3587" y="203"/>
                      </a:lnTo>
                      <a:lnTo>
                        <a:pt x="5305" y="449"/>
                      </a:lnTo>
                      <a:lnTo>
                        <a:pt x="6964" y="786"/>
                      </a:lnTo>
                      <a:lnTo>
                        <a:pt x="8557" y="1210"/>
                      </a:lnTo>
                      <a:lnTo>
                        <a:pt x="10076" y="1715"/>
                      </a:lnTo>
                      <a:lnTo>
                        <a:pt x="11514" y="2298"/>
                      </a:lnTo>
                      <a:lnTo>
                        <a:pt x="12865" y="2954"/>
                      </a:lnTo>
                      <a:lnTo>
                        <a:pt x="14121" y="3679"/>
                      </a:lnTo>
                      <a:lnTo>
                        <a:pt x="15274" y="4468"/>
                      </a:lnTo>
                      <a:lnTo>
                        <a:pt x="16319" y="5316"/>
                      </a:lnTo>
                      <a:lnTo>
                        <a:pt x="17247" y="6219"/>
                      </a:lnTo>
                      <a:lnTo>
                        <a:pt x="18052" y="7173"/>
                      </a:lnTo>
                      <a:lnTo>
                        <a:pt x="18728" y="8175"/>
                      </a:lnTo>
                      <a:lnTo>
                        <a:pt x="19264" y="9215"/>
                      </a:lnTo>
                      <a:lnTo>
                        <a:pt x="19657" y="10294"/>
                      </a:lnTo>
                      <a:lnTo>
                        <a:pt x="19897" y="11406"/>
                      </a:lnTo>
                      <a:lnTo>
                        <a:pt x="19979" y="12547"/>
                      </a:lnTo>
                      <a:lnTo>
                        <a:pt x="19890" y="13733"/>
                      </a:lnTo>
                      <a:lnTo>
                        <a:pt x="19630" y="14889"/>
                      </a:lnTo>
                      <a:lnTo>
                        <a:pt x="19205" y="16008"/>
                      </a:lnTo>
                      <a:lnTo>
                        <a:pt x="18624" y="17087"/>
                      </a:lnTo>
                      <a:lnTo>
                        <a:pt x="17896" y="18119"/>
                      </a:lnTo>
                      <a:lnTo>
                        <a:pt x="17028" y="19101"/>
                      </a:lnTo>
                      <a:lnTo>
                        <a:pt x="16027" y="20027"/>
                      </a:lnTo>
                      <a:lnTo>
                        <a:pt x="14905" y="20890"/>
                      </a:lnTo>
                      <a:lnTo>
                        <a:pt x="16053" y="21600"/>
                      </a:lnTo>
                      <a:lnTo>
                        <a:pt x="17281" y="20664"/>
                      </a:lnTo>
                      <a:lnTo>
                        <a:pt x="18374" y="19661"/>
                      </a:lnTo>
                      <a:lnTo>
                        <a:pt x="19323" y="18597"/>
                      </a:lnTo>
                      <a:lnTo>
                        <a:pt x="20119" y="17477"/>
                      </a:lnTo>
                      <a:lnTo>
                        <a:pt x="20754" y="16306"/>
                      </a:lnTo>
                      <a:lnTo>
                        <a:pt x="21218" y="15091"/>
                      </a:lnTo>
                      <a:lnTo>
                        <a:pt x="21503" y="13836"/>
                      </a:lnTo>
                      <a:lnTo>
                        <a:pt x="21600" y="12547"/>
                      </a:lnTo>
                      <a:lnTo>
                        <a:pt x="21521" y="11379"/>
                      </a:lnTo>
                      <a:lnTo>
                        <a:pt x="21287" y="10239"/>
                      </a:lnTo>
                      <a:lnTo>
                        <a:pt x="20905" y="9131"/>
                      </a:lnTo>
                      <a:lnTo>
                        <a:pt x="20381" y="8057"/>
                      </a:lnTo>
                      <a:lnTo>
                        <a:pt x="19723" y="7024"/>
                      </a:lnTo>
                      <a:lnTo>
                        <a:pt x="18936" y="6033"/>
                      </a:lnTo>
                      <a:lnTo>
                        <a:pt x="18028" y="5091"/>
                      </a:lnTo>
                      <a:lnTo>
                        <a:pt x="17004" y="4201"/>
                      </a:lnTo>
                      <a:lnTo>
                        <a:pt x="15872" y="3366"/>
                      </a:lnTo>
                      <a:lnTo>
                        <a:pt x="14637" y="2592"/>
                      </a:lnTo>
                      <a:lnTo>
                        <a:pt x="13306" y="1881"/>
                      </a:lnTo>
                      <a:lnTo>
                        <a:pt x="11886" y="1239"/>
                      </a:lnTo>
                      <a:lnTo>
                        <a:pt x="10384" y="669"/>
                      </a:lnTo>
                      <a:lnTo>
                        <a:pt x="8806" y="176"/>
                      </a:lnTo>
                      <a:lnTo>
                        <a:pt x="8104"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58" name="Shape"/>
                <p:cNvSpPr/>
                <p:nvPr/>
              </p:nvSpPr>
              <p:spPr>
                <a:xfrm>
                  <a:off x="345738" y="180203"/>
                  <a:ext cx="423985" cy="127286"/>
                </a:xfrm>
                <a:custGeom>
                  <a:avLst/>
                  <a:gdLst/>
                  <a:ahLst/>
                  <a:cxnLst>
                    <a:cxn ang="0">
                      <a:pos x="wd2" y="hd2"/>
                    </a:cxn>
                    <a:cxn ang="5400000">
                      <a:pos x="wd2" y="hd2"/>
                    </a:cxn>
                    <a:cxn ang="10800000">
                      <a:pos x="wd2" y="hd2"/>
                    </a:cxn>
                    <a:cxn ang="16200000">
                      <a:pos x="wd2" y="hd2"/>
                    </a:cxn>
                  </a:cxnLst>
                  <a:rect l="0" t="0" r="r" b="b"/>
                  <a:pathLst>
                    <a:path w="21600" h="21600" extrusionOk="0">
                      <a:moveTo>
                        <a:pt x="12867" y="0"/>
                      </a:moveTo>
                      <a:lnTo>
                        <a:pt x="10439" y="512"/>
                      </a:lnTo>
                      <a:lnTo>
                        <a:pt x="8100" y="2007"/>
                      </a:lnTo>
                      <a:lnTo>
                        <a:pt x="5868" y="4422"/>
                      </a:lnTo>
                      <a:lnTo>
                        <a:pt x="3762" y="7696"/>
                      </a:lnTo>
                      <a:lnTo>
                        <a:pt x="1800" y="11765"/>
                      </a:lnTo>
                      <a:lnTo>
                        <a:pt x="0" y="16568"/>
                      </a:lnTo>
                      <a:lnTo>
                        <a:pt x="1511" y="21600"/>
                      </a:lnTo>
                      <a:lnTo>
                        <a:pt x="3441" y="16632"/>
                      </a:lnTo>
                      <a:lnTo>
                        <a:pt x="5569" y="12605"/>
                      </a:lnTo>
                      <a:lnTo>
                        <a:pt x="7867" y="9613"/>
                      </a:lnTo>
                      <a:lnTo>
                        <a:pt x="10309" y="7750"/>
                      </a:lnTo>
                      <a:lnTo>
                        <a:pt x="12867" y="7108"/>
                      </a:lnTo>
                      <a:lnTo>
                        <a:pt x="21600" y="7108"/>
                      </a:lnTo>
                      <a:lnTo>
                        <a:pt x="19870" y="4420"/>
                      </a:lnTo>
                      <a:lnTo>
                        <a:pt x="17637" y="2006"/>
                      </a:lnTo>
                      <a:lnTo>
                        <a:pt x="15297" y="512"/>
                      </a:lnTo>
                      <a:lnTo>
                        <a:pt x="12867"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59" name="Shape"/>
                <p:cNvSpPr/>
                <p:nvPr/>
              </p:nvSpPr>
              <p:spPr>
                <a:xfrm>
                  <a:off x="219186" y="0"/>
                  <a:ext cx="588504" cy="180875"/>
                </a:xfrm>
                <a:custGeom>
                  <a:avLst/>
                  <a:gdLst/>
                  <a:ahLst/>
                  <a:cxnLst>
                    <a:cxn ang="0">
                      <a:pos x="wd2" y="hd2"/>
                    </a:cxn>
                    <a:cxn ang="5400000">
                      <a:pos x="wd2" y="hd2"/>
                    </a:cxn>
                    <a:cxn ang="10800000">
                      <a:pos x="wd2" y="hd2"/>
                    </a:cxn>
                    <a:cxn ang="16200000">
                      <a:pos x="wd2" y="hd2"/>
                    </a:cxn>
                  </a:cxnLst>
                  <a:rect l="0" t="0" r="r" b="b"/>
                  <a:pathLst>
                    <a:path w="21600" h="21600" extrusionOk="0">
                      <a:moveTo>
                        <a:pt x="13915" y="0"/>
                      </a:moveTo>
                      <a:lnTo>
                        <a:pt x="11925" y="317"/>
                      </a:lnTo>
                      <a:lnTo>
                        <a:pt x="9990" y="1248"/>
                      </a:lnTo>
                      <a:lnTo>
                        <a:pt x="8117" y="2763"/>
                      </a:lnTo>
                      <a:lnTo>
                        <a:pt x="6315" y="4833"/>
                      </a:lnTo>
                      <a:lnTo>
                        <a:pt x="4594" y="7427"/>
                      </a:lnTo>
                      <a:lnTo>
                        <a:pt x="2962" y="10518"/>
                      </a:lnTo>
                      <a:lnTo>
                        <a:pt x="1427" y="14074"/>
                      </a:lnTo>
                      <a:lnTo>
                        <a:pt x="0" y="18066"/>
                      </a:lnTo>
                      <a:lnTo>
                        <a:pt x="1086" y="21600"/>
                      </a:lnTo>
                      <a:lnTo>
                        <a:pt x="2404" y="17931"/>
                      </a:lnTo>
                      <a:lnTo>
                        <a:pt x="3820" y="14663"/>
                      </a:lnTo>
                      <a:lnTo>
                        <a:pt x="5326" y="11824"/>
                      </a:lnTo>
                      <a:lnTo>
                        <a:pt x="6913" y="9440"/>
                      </a:lnTo>
                      <a:lnTo>
                        <a:pt x="8573" y="7539"/>
                      </a:lnTo>
                      <a:lnTo>
                        <a:pt x="10299" y="6147"/>
                      </a:lnTo>
                      <a:lnTo>
                        <a:pt x="12082" y="5293"/>
                      </a:lnTo>
                      <a:lnTo>
                        <a:pt x="13915" y="5002"/>
                      </a:lnTo>
                      <a:lnTo>
                        <a:pt x="21600" y="5002"/>
                      </a:lnTo>
                      <a:lnTo>
                        <a:pt x="20702" y="3817"/>
                      </a:lnTo>
                      <a:lnTo>
                        <a:pt x="19080" y="2178"/>
                      </a:lnTo>
                      <a:lnTo>
                        <a:pt x="17403" y="982"/>
                      </a:lnTo>
                      <a:lnTo>
                        <a:pt x="15679" y="249"/>
                      </a:lnTo>
                      <a:lnTo>
                        <a:pt x="13915" y="0"/>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60" name="Shape"/>
                <p:cNvSpPr/>
                <p:nvPr/>
              </p:nvSpPr>
              <p:spPr>
                <a:xfrm>
                  <a:off x="177438" y="222087"/>
                  <a:ext cx="801569" cy="771056"/>
                </a:xfrm>
                <a:custGeom>
                  <a:avLst/>
                  <a:gdLst/>
                  <a:ahLst/>
                  <a:cxnLst>
                    <a:cxn ang="0">
                      <a:pos x="wd2" y="hd2"/>
                    </a:cxn>
                    <a:cxn ang="5400000">
                      <a:pos x="wd2" y="hd2"/>
                    </a:cxn>
                    <a:cxn ang="10800000">
                      <a:pos x="wd2" y="hd2"/>
                    </a:cxn>
                    <a:cxn ang="16200000">
                      <a:pos x="wd2" y="hd2"/>
                    </a:cxn>
                  </a:cxnLst>
                  <a:rect l="0" t="0" r="r" b="b"/>
                  <a:pathLst>
                    <a:path w="21600" h="21600" extrusionOk="0">
                      <a:moveTo>
                        <a:pt x="2655" y="3518"/>
                      </a:moveTo>
                      <a:lnTo>
                        <a:pt x="1886" y="4529"/>
                      </a:lnTo>
                      <a:lnTo>
                        <a:pt x="1234" y="5634"/>
                      </a:lnTo>
                      <a:lnTo>
                        <a:pt x="709" y="6821"/>
                      </a:lnTo>
                      <a:lnTo>
                        <a:pt x="322" y="8081"/>
                      </a:lnTo>
                      <a:lnTo>
                        <a:pt x="82" y="9403"/>
                      </a:lnTo>
                      <a:lnTo>
                        <a:pt x="0" y="10776"/>
                      </a:lnTo>
                      <a:lnTo>
                        <a:pt x="79" y="12112"/>
                      </a:lnTo>
                      <a:lnTo>
                        <a:pt x="314" y="13438"/>
                      </a:lnTo>
                      <a:lnTo>
                        <a:pt x="692" y="14684"/>
                      </a:lnTo>
                      <a:lnTo>
                        <a:pt x="1204" y="15860"/>
                      </a:lnTo>
                      <a:lnTo>
                        <a:pt x="1840" y="16956"/>
                      </a:lnTo>
                      <a:lnTo>
                        <a:pt x="2592" y="17961"/>
                      </a:lnTo>
                      <a:lnTo>
                        <a:pt x="3449" y="18865"/>
                      </a:lnTo>
                      <a:lnTo>
                        <a:pt x="4402" y="19658"/>
                      </a:lnTo>
                      <a:lnTo>
                        <a:pt x="5440" y="20330"/>
                      </a:lnTo>
                      <a:lnTo>
                        <a:pt x="6555" y="20870"/>
                      </a:lnTo>
                      <a:lnTo>
                        <a:pt x="7736" y="21269"/>
                      </a:lnTo>
                      <a:lnTo>
                        <a:pt x="8974" y="21516"/>
                      </a:lnTo>
                      <a:lnTo>
                        <a:pt x="10259" y="21600"/>
                      </a:lnTo>
                      <a:lnTo>
                        <a:pt x="11586" y="21510"/>
                      </a:lnTo>
                      <a:lnTo>
                        <a:pt x="12863" y="21246"/>
                      </a:lnTo>
                      <a:lnTo>
                        <a:pt x="14078" y="20821"/>
                      </a:lnTo>
                      <a:lnTo>
                        <a:pt x="14861" y="20427"/>
                      </a:lnTo>
                      <a:lnTo>
                        <a:pt x="10259" y="20427"/>
                      </a:lnTo>
                      <a:lnTo>
                        <a:pt x="9021" y="20338"/>
                      </a:lnTo>
                      <a:lnTo>
                        <a:pt x="7834" y="20081"/>
                      </a:lnTo>
                      <a:lnTo>
                        <a:pt x="6708" y="19667"/>
                      </a:lnTo>
                      <a:lnTo>
                        <a:pt x="5654" y="19107"/>
                      </a:lnTo>
                      <a:lnTo>
                        <a:pt x="4682" y="18412"/>
                      </a:lnTo>
                      <a:lnTo>
                        <a:pt x="3806" y="17597"/>
                      </a:lnTo>
                      <a:lnTo>
                        <a:pt x="3033" y="16670"/>
                      </a:lnTo>
                      <a:lnTo>
                        <a:pt x="2377" y="15643"/>
                      </a:lnTo>
                      <a:lnTo>
                        <a:pt x="1847" y="14529"/>
                      </a:lnTo>
                      <a:lnTo>
                        <a:pt x="1455" y="13339"/>
                      </a:lnTo>
                      <a:lnTo>
                        <a:pt x="1212" y="12084"/>
                      </a:lnTo>
                      <a:lnTo>
                        <a:pt x="1129" y="10776"/>
                      </a:lnTo>
                      <a:lnTo>
                        <a:pt x="1232" y="9325"/>
                      </a:lnTo>
                      <a:lnTo>
                        <a:pt x="1531" y="7940"/>
                      </a:lnTo>
                      <a:lnTo>
                        <a:pt x="2012" y="6639"/>
                      </a:lnTo>
                      <a:lnTo>
                        <a:pt x="2658" y="5437"/>
                      </a:lnTo>
                      <a:lnTo>
                        <a:pt x="3455" y="4349"/>
                      </a:lnTo>
                      <a:lnTo>
                        <a:pt x="2655" y="3518"/>
                      </a:lnTo>
                      <a:close/>
                      <a:moveTo>
                        <a:pt x="15960" y="0"/>
                      </a:moveTo>
                      <a:lnTo>
                        <a:pt x="11341" y="0"/>
                      </a:lnTo>
                      <a:lnTo>
                        <a:pt x="12578" y="88"/>
                      </a:lnTo>
                      <a:lnTo>
                        <a:pt x="13766" y="345"/>
                      </a:lnTo>
                      <a:lnTo>
                        <a:pt x="14892" y="760"/>
                      </a:lnTo>
                      <a:lnTo>
                        <a:pt x="15946" y="1319"/>
                      </a:lnTo>
                      <a:lnTo>
                        <a:pt x="16917" y="2013"/>
                      </a:lnTo>
                      <a:lnTo>
                        <a:pt x="17794" y="2830"/>
                      </a:lnTo>
                      <a:lnTo>
                        <a:pt x="18566" y="3757"/>
                      </a:lnTo>
                      <a:lnTo>
                        <a:pt x="19223" y="4783"/>
                      </a:lnTo>
                      <a:lnTo>
                        <a:pt x="19753" y="5898"/>
                      </a:lnTo>
                      <a:lnTo>
                        <a:pt x="20145" y="7088"/>
                      </a:lnTo>
                      <a:lnTo>
                        <a:pt x="20388" y="8343"/>
                      </a:lnTo>
                      <a:lnTo>
                        <a:pt x="20471" y="9650"/>
                      </a:lnTo>
                      <a:lnTo>
                        <a:pt x="20376" y="11048"/>
                      </a:lnTo>
                      <a:lnTo>
                        <a:pt x="20098" y="12383"/>
                      </a:lnTo>
                      <a:lnTo>
                        <a:pt x="19652" y="13643"/>
                      </a:lnTo>
                      <a:lnTo>
                        <a:pt x="19050" y="14813"/>
                      </a:lnTo>
                      <a:lnTo>
                        <a:pt x="18307" y="15879"/>
                      </a:lnTo>
                      <a:lnTo>
                        <a:pt x="19107" y="16711"/>
                      </a:lnTo>
                      <a:lnTo>
                        <a:pt x="19831" y="15716"/>
                      </a:lnTo>
                      <a:lnTo>
                        <a:pt x="20443" y="14636"/>
                      </a:lnTo>
                      <a:lnTo>
                        <a:pt x="20936" y="13479"/>
                      </a:lnTo>
                      <a:lnTo>
                        <a:pt x="21299" y="12258"/>
                      </a:lnTo>
                      <a:lnTo>
                        <a:pt x="21523" y="10978"/>
                      </a:lnTo>
                      <a:lnTo>
                        <a:pt x="21600" y="9650"/>
                      </a:lnTo>
                      <a:lnTo>
                        <a:pt x="21520" y="8295"/>
                      </a:lnTo>
                      <a:lnTo>
                        <a:pt x="21286" y="6988"/>
                      </a:lnTo>
                      <a:lnTo>
                        <a:pt x="20908" y="5742"/>
                      </a:lnTo>
                      <a:lnTo>
                        <a:pt x="20396" y="4566"/>
                      </a:lnTo>
                      <a:lnTo>
                        <a:pt x="19760" y="3471"/>
                      </a:lnTo>
                      <a:lnTo>
                        <a:pt x="19008" y="2466"/>
                      </a:lnTo>
                      <a:lnTo>
                        <a:pt x="18151" y="1562"/>
                      </a:lnTo>
                      <a:lnTo>
                        <a:pt x="17198" y="769"/>
                      </a:lnTo>
                      <a:lnTo>
                        <a:pt x="16160" y="97"/>
                      </a:lnTo>
                      <a:lnTo>
                        <a:pt x="15960" y="0"/>
                      </a:lnTo>
                      <a:close/>
                    </a:path>
                  </a:pathLst>
                </a:custGeom>
                <a:noFill/>
                <a:ln w="12700" cap="flat">
                  <a:noFill/>
                  <a:miter lim="400000"/>
                </a:ln>
                <a:effectLst/>
              </p:spPr>
              <p:txBody>
                <a:bodyPr wrap="square" lIns="45719" tIns="45719" rIns="45719" bIns="45719" numCol="1" anchor="t">
                  <a:noAutofit/>
                </a:bodyPr>
                <a:lstStyle/>
                <a:p>
                  <a:endParaRPr/>
                </a:p>
              </p:txBody>
            </p:sp>
          </p:grpSp>
          <p:pic>
            <p:nvPicPr>
              <p:cNvPr id="262" name="object 49" descr="object 49"/>
              <p:cNvPicPr>
                <a:picLocks noChangeAspect="1"/>
              </p:cNvPicPr>
              <p:nvPr/>
            </p:nvPicPr>
            <p:blipFill>
              <a:blip r:embed="rId17"/>
              <a:stretch>
                <a:fillRect/>
              </a:stretch>
            </p:blipFill>
            <p:spPr>
              <a:xfrm>
                <a:off x="1318381" y="1307021"/>
                <a:ext cx="254222" cy="277983"/>
              </a:xfrm>
              <a:prstGeom prst="rect">
                <a:avLst/>
              </a:prstGeom>
              <a:ln w="12700" cap="flat">
                <a:noFill/>
                <a:miter lim="400000"/>
              </a:ln>
              <a:effectLst/>
            </p:spPr>
          </p:pic>
          <p:pic>
            <p:nvPicPr>
              <p:cNvPr id="263" name="object 50" descr="object 50"/>
              <p:cNvPicPr>
                <a:picLocks noChangeAspect="1"/>
              </p:cNvPicPr>
              <p:nvPr/>
            </p:nvPicPr>
            <p:blipFill>
              <a:blip r:embed="rId18"/>
              <a:stretch>
                <a:fillRect/>
              </a:stretch>
            </p:blipFill>
            <p:spPr>
              <a:xfrm>
                <a:off x="278229" y="265822"/>
                <a:ext cx="254222" cy="277981"/>
              </a:xfrm>
              <a:prstGeom prst="rect">
                <a:avLst/>
              </a:prstGeom>
              <a:ln w="12700" cap="flat">
                <a:noFill/>
                <a:miter lim="400000"/>
              </a:ln>
              <a:effectLst/>
            </p:spPr>
          </p:pic>
        </p:grpSp>
      </p:grpSp>
      <p:grpSp>
        <p:nvGrpSpPr>
          <p:cNvPr id="6" name="Group 5">
            <a:extLst>
              <a:ext uri="{FF2B5EF4-FFF2-40B4-BE49-F238E27FC236}">
                <a16:creationId xmlns:a16="http://schemas.microsoft.com/office/drawing/2014/main" xmlns="" id="{F88174E1-5BD7-EA42-8310-148D0942DE85}"/>
              </a:ext>
            </a:extLst>
          </p:cNvPr>
          <p:cNvGrpSpPr/>
          <p:nvPr/>
        </p:nvGrpSpPr>
        <p:grpSpPr>
          <a:xfrm>
            <a:off x="16352428" y="4778116"/>
            <a:ext cx="2372996" cy="3280558"/>
            <a:chOff x="16352428" y="4778116"/>
            <a:chExt cx="2372996" cy="3280558"/>
          </a:xfrm>
        </p:grpSpPr>
        <p:sp>
          <p:nvSpPr>
            <p:cNvPr id="251" name="object 44"/>
            <p:cNvSpPr txBox="1"/>
            <p:nvPr/>
          </p:nvSpPr>
          <p:spPr>
            <a:xfrm>
              <a:off x="16352428" y="6880018"/>
              <a:ext cx="2372996" cy="11786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marR="5080" indent="283209">
                <a:lnSpc>
                  <a:spcPct val="113500"/>
                </a:lnSpc>
                <a:defRPr sz="2300" spc="-10">
                  <a:solidFill>
                    <a:srgbClr val="ED7369"/>
                  </a:solidFill>
                  <a:latin typeface="Aktiv Grotesk"/>
                  <a:ea typeface="Aktiv Grotesk"/>
                  <a:cs typeface="Aktiv Grotesk"/>
                  <a:sym typeface="Aktiv Grotesk"/>
                </a:defRPr>
              </a:pPr>
              <a:r>
                <a:rPr lang="en-US" spc="0" dirty="0">
                  <a:latin typeface="Aktiv Grotesk Corp" panose="020B0504020202020204" pitchFamily="34" charset="0"/>
                </a:rPr>
                <a:t>35% of Canadians have a Powe</a:t>
              </a:r>
              <a:r>
                <a:rPr lang="en-US" dirty="0">
                  <a:latin typeface="Aktiv Grotesk Corp" panose="020B0504020202020204" pitchFamily="34" charset="0"/>
                </a:rPr>
                <a:t>r of Attorney</a:t>
              </a:r>
              <a:endParaRPr spc="0" dirty="0">
                <a:latin typeface="Aktiv Grotesk Corp" panose="020B0504020202020204" pitchFamily="34" charset="0"/>
              </a:endParaRPr>
            </a:p>
          </p:txBody>
        </p:sp>
        <p:grpSp>
          <p:nvGrpSpPr>
            <p:cNvPr id="271" name="object 51"/>
            <p:cNvGrpSpPr/>
            <p:nvPr/>
          </p:nvGrpSpPr>
          <p:grpSpPr>
            <a:xfrm>
              <a:off x="16613317" y="4778116"/>
              <a:ext cx="1850834" cy="1850824"/>
              <a:chOff x="0" y="0"/>
              <a:chExt cx="1850832" cy="1850823"/>
            </a:xfrm>
          </p:grpSpPr>
          <p:sp>
            <p:nvSpPr>
              <p:cNvPr id="265" name="object 52"/>
              <p:cNvSpPr/>
              <p:nvPr/>
            </p:nvSpPr>
            <p:spPr>
              <a:xfrm>
                <a:off x="0" y="0"/>
                <a:ext cx="1850834" cy="185082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0244" y="14"/>
                    </a:lnTo>
                    <a:lnTo>
                      <a:pt x="9696" y="56"/>
                    </a:lnTo>
                    <a:lnTo>
                      <a:pt x="9155" y="124"/>
                    </a:lnTo>
                    <a:lnTo>
                      <a:pt x="8623" y="219"/>
                    </a:lnTo>
                    <a:lnTo>
                      <a:pt x="8101" y="340"/>
                    </a:lnTo>
                    <a:lnTo>
                      <a:pt x="7588" y="486"/>
                    </a:lnTo>
                    <a:lnTo>
                      <a:pt x="7087" y="655"/>
                    </a:lnTo>
                    <a:lnTo>
                      <a:pt x="6596" y="849"/>
                    </a:lnTo>
                    <a:lnTo>
                      <a:pt x="6118" y="1065"/>
                    </a:lnTo>
                    <a:lnTo>
                      <a:pt x="5652" y="1304"/>
                    </a:lnTo>
                    <a:lnTo>
                      <a:pt x="5200" y="1564"/>
                    </a:lnTo>
                    <a:lnTo>
                      <a:pt x="4762" y="1844"/>
                    </a:lnTo>
                    <a:lnTo>
                      <a:pt x="4338" y="2146"/>
                    </a:lnTo>
                    <a:lnTo>
                      <a:pt x="3930" y="2466"/>
                    </a:lnTo>
                    <a:lnTo>
                      <a:pt x="3538" y="2806"/>
                    </a:lnTo>
                    <a:lnTo>
                      <a:pt x="3163" y="3163"/>
                    </a:lnTo>
                    <a:lnTo>
                      <a:pt x="2806" y="3538"/>
                    </a:lnTo>
                    <a:lnTo>
                      <a:pt x="2466" y="3930"/>
                    </a:lnTo>
                    <a:lnTo>
                      <a:pt x="2146" y="4338"/>
                    </a:lnTo>
                    <a:lnTo>
                      <a:pt x="1844" y="4762"/>
                    </a:lnTo>
                    <a:lnTo>
                      <a:pt x="1564" y="5200"/>
                    </a:lnTo>
                    <a:lnTo>
                      <a:pt x="1303" y="5652"/>
                    </a:lnTo>
                    <a:lnTo>
                      <a:pt x="1065" y="6118"/>
                    </a:lnTo>
                    <a:lnTo>
                      <a:pt x="849" y="6596"/>
                    </a:lnTo>
                    <a:lnTo>
                      <a:pt x="655" y="7087"/>
                    </a:lnTo>
                    <a:lnTo>
                      <a:pt x="486" y="7588"/>
                    </a:lnTo>
                    <a:lnTo>
                      <a:pt x="340" y="8101"/>
                    </a:lnTo>
                    <a:lnTo>
                      <a:pt x="219" y="8623"/>
                    </a:lnTo>
                    <a:lnTo>
                      <a:pt x="124" y="9155"/>
                    </a:lnTo>
                    <a:lnTo>
                      <a:pt x="56" y="9696"/>
                    </a:lnTo>
                    <a:lnTo>
                      <a:pt x="14" y="10244"/>
                    </a:lnTo>
                    <a:lnTo>
                      <a:pt x="0" y="10800"/>
                    </a:lnTo>
                    <a:lnTo>
                      <a:pt x="14" y="11356"/>
                    </a:lnTo>
                    <a:lnTo>
                      <a:pt x="56" y="11904"/>
                    </a:lnTo>
                    <a:lnTo>
                      <a:pt x="124" y="12445"/>
                    </a:lnTo>
                    <a:lnTo>
                      <a:pt x="219" y="12977"/>
                    </a:lnTo>
                    <a:lnTo>
                      <a:pt x="340" y="13499"/>
                    </a:lnTo>
                    <a:lnTo>
                      <a:pt x="486" y="14012"/>
                    </a:lnTo>
                    <a:lnTo>
                      <a:pt x="655" y="14513"/>
                    </a:lnTo>
                    <a:lnTo>
                      <a:pt x="849" y="15004"/>
                    </a:lnTo>
                    <a:lnTo>
                      <a:pt x="1065" y="15482"/>
                    </a:lnTo>
                    <a:lnTo>
                      <a:pt x="1303" y="15948"/>
                    </a:lnTo>
                    <a:lnTo>
                      <a:pt x="1564" y="16400"/>
                    </a:lnTo>
                    <a:lnTo>
                      <a:pt x="1844" y="16838"/>
                    </a:lnTo>
                    <a:lnTo>
                      <a:pt x="2146" y="17262"/>
                    </a:lnTo>
                    <a:lnTo>
                      <a:pt x="2466" y="17670"/>
                    </a:lnTo>
                    <a:lnTo>
                      <a:pt x="2806" y="18062"/>
                    </a:lnTo>
                    <a:lnTo>
                      <a:pt x="3163" y="18437"/>
                    </a:lnTo>
                    <a:lnTo>
                      <a:pt x="3538" y="18794"/>
                    </a:lnTo>
                    <a:lnTo>
                      <a:pt x="3930" y="19134"/>
                    </a:lnTo>
                    <a:lnTo>
                      <a:pt x="4338" y="19454"/>
                    </a:lnTo>
                    <a:lnTo>
                      <a:pt x="4762" y="19756"/>
                    </a:lnTo>
                    <a:lnTo>
                      <a:pt x="5200" y="20036"/>
                    </a:lnTo>
                    <a:lnTo>
                      <a:pt x="5652" y="20296"/>
                    </a:lnTo>
                    <a:lnTo>
                      <a:pt x="6118" y="20535"/>
                    </a:lnTo>
                    <a:lnTo>
                      <a:pt x="6596" y="20751"/>
                    </a:lnTo>
                    <a:lnTo>
                      <a:pt x="7087" y="20945"/>
                    </a:lnTo>
                    <a:lnTo>
                      <a:pt x="7588" y="21114"/>
                    </a:lnTo>
                    <a:lnTo>
                      <a:pt x="8101" y="21260"/>
                    </a:lnTo>
                    <a:lnTo>
                      <a:pt x="8623" y="21381"/>
                    </a:lnTo>
                    <a:lnTo>
                      <a:pt x="9155" y="21476"/>
                    </a:lnTo>
                    <a:lnTo>
                      <a:pt x="9696" y="21544"/>
                    </a:lnTo>
                    <a:lnTo>
                      <a:pt x="10244" y="21586"/>
                    </a:lnTo>
                    <a:lnTo>
                      <a:pt x="10800" y="21600"/>
                    </a:lnTo>
                    <a:lnTo>
                      <a:pt x="11356" y="21586"/>
                    </a:lnTo>
                    <a:lnTo>
                      <a:pt x="11904" y="21544"/>
                    </a:lnTo>
                    <a:lnTo>
                      <a:pt x="12445" y="21476"/>
                    </a:lnTo>
                    <a:lnTo>
                      <a:pt x="12977" y="21381"/>
                    </a:lnTo>
                    <a:lnTo>
                      <a:pt x="13499" y="21260"/>
                    </a:lnTo>
                    <a:lnTo>
                      <a:pt x="14012" y="21114"/>
                    </a:lnTo>
                    <a:lnTo>
                      <a:pt x="14513" y="20945"/>
                    </a:lnTo>
                    <a:lnTo>
                      <a:pt x="15004" y="20751"/>
                    </a:lnTo>
                    <a:lnTo>
                      <a:pt x="15482" y="20535"/>
                    </a:lnTo>
                    <a:lnTo>
                      <a:pt x="15948" y="20296"/>
                    </a:lnTo>
                    <a:lnTo>
                      <a:pt x="16400" y="20036"/>
                    </a:lnTo>
                    <a:lnTo>
                      <a:pt x="16838" y="19756"/>
                    </a:lnTo>
                    <a:lnTo>
                      <a:pt x="17262" y="19454"/>
                    </a:lnTo>
                    <a:lnTo>
                      <a:pt x="17670" y="19134"/>
                    </a:lnTo>
                    <a:lnTo>
                      <a:pt x="18062" y="18794"/>
                    </a:lnTo>
                    <a:lnTo>
                      <a:pt x="18437" y="18437"/>
                    </a:lnTo>
                    <a:lnTo>
                      <a:pt x="18794" y="18062"/>
                    </a:lnTo>
                    <a:lnTo>
                      <a:pt x="19134" y="17670"/>
                    </a:lnTo>
                    <a:lnTo>
                      <a:pt x="19454" y="17262"/>
                    </a:lnTo>
                    <a:lnTo>
                      <a:pt x="19756" y="16838"/>
                    </a:lnTo>
                    <a:lnTo>
                      <a:pt x="20036" y="16400"/>
                    </a:lnTo>
                    <a:lnTo>
                      <a:pt x="20297" y="15948"/>
                    </a:lnTo>
                    <a:lnTo>
                      <a:pt x="20535" y="15482"/>
                    </a:lnTo>
                    <a:lnTo>
                      <a:pt x="20751" y="15004"/>
                    </a:lnTo>
                    <a:lnTo>
                      <a:pt x="20945" y="14513"/>
                    </a:lnTo>
                    <a:lnTo>
                      <a:pt x="21114" y="14012"/>
                    </a:lnTo>
                    <a:lnTo>
                      <a:pt x="21260" y="13499"/>
                    </a:lnTo>
                    <a:lnTo>
                      <a:pt x="21381" y="12977"/>
                    </a:lnTo>
                    <a:lnTo>
                      <a:pt x="21476" y="12445"/>
                    </a:lnTo>
                    <a:lnTo>
                      <a:pt x="21544" y="11904"/>
                    </a:lnTo>
                    <a:lnTo>
                      <a:pt x="21586" y="11356"/>
                    </a:lnTo>
                    <a:lnTo>
                      <a:pt x="21600" y="10800"/>
                    </a:lnTo>
                    <a:lnTo>
                      <a:pt x="21586" y="10244"/>
                    </a:lnTo>
                    <a:lnTo>
                      <a:pt x="21544" y="9696"/>
                    </a:lnTo>
                    <a:lnTo>
                      <a:pt x="21476" y="9155"/>
                    </a:lnTo>
                    <a:lnTo>
                      <a:pt x="21381" y="8623"/>
                    </a:lnTo>
                    <a:lnTo>
                      <a:pt x="21260" y="8101"/>
                    </a:lnTo>
                    <a:lnTo>
                      <a:pt x="21114" y="7588"/>
                    </a:lnTo>
                    <a:lnTo>
                      <a:pt x="20945" y="7087"/>
                    </a:lnTo>
                    <a:lnTo>
                      <a:pt x="20751" y="6596"/>
                    </a:lnTo>
                    <a:lnTo>
                      <a:pt x="20535" y="6118"/>
                    </a:lnTo>
                    <a:lnTo>
                      <a:pt x="20297" y="5652"/>
                    </a:lnTo>
                    <a:lnTo>
                      <a:pt x="20036" y="5200"/>
                    </a:lnTo>
                    <a:lnTo>
                      <a:pt x="19756" y="4762"/>
                    </a:lnTo>
                    <a:lnTo>
                      <a:pt x="19454" y="4338"/>
                    </a:lnTo>
                    <a:lnTo>
                      <a:pt x="19134" y="3930"/>
                    </a:lnTo>
                    <a:lnTo>
                      <a:pt x="18794" y="3538"/>
                    </a:lnTo>
                    <a:lnTo>
                      <a:pt x="18437" y="3163"/>
                    </a:lnTo>
                    <a:lnTo>
                      <a:pt x="18062" y="2806"/>
                    </a:lnTo>
                    <a:lnTo>
                      <a:pt x="17670" y="2466"/>
                    </a:lnTo>
                    <a:lnTo>
                      <a:pt x="17262" y="2146"/>
                    </a:lnTo>
                    <a:lnTo>
                      <a:pt x="16838" y="1844"/>
                    </a:lnTo>
                    <a:lnTo>
                      <a:pt x="16400" y="1564"/>
                    </a:lnTo>
                    <a:lnTo>
                      <a:pt x="15948" y="1304"/>
                    </a:lnTo>
                    <a:lnTo>
                      <a:pt x="15482" y="1065"/>
                    </a:lnTo>
                    <a:lnTo>
                      <a:pt x="15004" y="849"/>
                    </a:lnTo>
                    <a:lnTo>
                      <a:pt x="14513" y="655"/>
                    </a:lnTo>
                    <a:lnTo>
                      <a:pt x="14012" y="486"/>
                    </a:lnTo>
                    <a:lnTo>
                      <a:pt x="13499" y="340"/>
                    </a:lnTo>
                    <a:lnTo>
                      <a:pt x="12977" y="219"/>
                    </a:lnTo>
                    <a:lnTo>
                      <a:pt x="12445" y="124"/>
                    </a:lnTo>
                    <a:lnTo>
                      <a:pt x="11904" y="56"/>
                    </a:lnTo>
                    <a:lnTo>
                      <a:pt x="11356" y="14"/>
                    </a:lnTo>
                    <a:lnTo>
                      <a:pt x="10800" y="0"/>
                    </a:lnTo>
                    <a:close/>
                  </a:path>
                </a:pathLst>
              </a:custGeom>
              <a:solidFill>
                <a:srgbClr val="FFFFFF"/>
              </a:solidFill>
              <a:ln w="12700" cap="flat">
                <a:noFill/>
                <a:miter lim="400000"/>
              </a:ln>
              <a:effectLst/>
            </p:spPr>
            <p:txBody>
              <a:bodyPr wrap="square" lIns="45719" tIns="45719" rIns="45719" bIns="45719" numCol="1" anchor="t">
                <a:noAutofit/>
              </a:bodyPr>
              <a:lstStyle/>
              <a:p>
                <a:endParaRPr/>
              </a:p>
            </p:txBody>
          </p:sp>
          <p:grpSp>
            <p:nvGrpSpPr>
              <p:cNvPr id="269" name="object 53"/>
              <p:cNvGrpSpPr/>
              <p:nvPr/>
            </p:nvGrpSpPr>
            <p:grpSpPr>
              <a:xfrm>
                <a:off x="514309" y="308976"/>
                <a:ext cx="822211" cy="1232891"/>
                <a:chOff x="0" y="0"/>
                <a:chExt cx="822209" cy="1232890"/>
              </a:xfrm>
            </p:grpSpPr>
            <p:sp>
              <p:nvSpPr>
                <p:cNvPr id="266" name="Rectangle"/>
                <p:cNvSpPr/>
                <p:nvPr/>
              </p:nvSpPr>
              <p:spPr>
                <a:xfrm>
                  <a:off x="226389" y="1191006"/>
                  <a:ext cx="369393" cy="41885"/>
                </a:xfrm>
                <a:prstGeom prst="rect">
                  <a:avLst/>
                </a:prstGeom>
                <a:solidFill>
                  <a:srgbClr val="0047BA"/>
                </a:solidFill>
                <a:ln w="12700" cap="flat">
                  <a:noFill/>
                  <a:miter lim="400000"/>
                </a:ln>
                <a:effectLst/>
              </p:spPr>
              <p:txBody>
                <a:bodyPr wrap="square" lIns="45719" tIns="45719" rIns="45719" bIns="45719" numCol="1" anchor="t">
                  <a:noAutofit/>
                </a:bodyPr>
                <a:lstStyle/>
                <a:p>
                  <a:endParaRPr/>
                </a:p>
              </p:txBody>
            </p:sp>
            <p:sp>
              <p:nvSpPr>
                <p:cNvPr id="267" name="Shape"/>
                <p:cNvSpPr/>
                <p:nvPr/>
              </p:nvSpPr>
              <p:spPr>
                <a:xfrm>
                  <a:off x="0" y="0"/>
                  <a:ext cx="822211" cy="1134301"/>
                </a:xfrm>
                <a:custGeom>
                  <a:avLst/>
                  <a:gdLst/>
                  <a:ahLst/>
                  <a:cxnLst>
                    <a:cxn ang="0">
                      <a:pos x="wd2" y="hd2"/>
                    </a:cxn>
                    <a:cxn ang="5400000">
                      <a:pos x="wd2" y="hd2"/>
                    </a:cxn>
                    <a:cxn ang="10800000">
                      <a:pos x="wd2" y="hd2"/>
                    </a:cxn>
                    <a:cxn ang="16200000">
                      <a:pos x="wd2" y="hd2"/>
                    </a:cxn>
                  </a:cxnLst>
                  <a:rect l="0" t="0" r="r" b="b"/>
                  <a:pathLst>
                    <a:path w="21600" h="21600" extrusionOk="0">
                      <a:moveTo>
                        <a:pt x="21600" y="7829"/>
                      </a:moveTo>
                      <a:lnTo>
                        <a:pt x="21527" y="6917"/>
                      </a:lnTo>
                      <a:lnTo>
                        <a:pt x="21314" y="6036"/>
                      </a:lnTo>
                      <a:lnTo>
                        <a:pt x="20969" y="5191"/>
                      </a:lnTo>
                      <a:lnTo>
                        <a:pt x="20501" y="4389"/>
                      </a:lnTo>
                      <a:lnTo>
                        <a:pt x="20500" y="7829"/>
                      </a:lnTo>
                      <a:lnTo>
                        <a:pt x="20487" y="7992"/>
                      </a:lnTo>
                      <a:lnTo>
                        <a:pt x="20260" y="9114"/>
                      </a:lnTo>
                      <a:lnTo>
                        <a:pt x="19959" y="10001"/>
                      </a:lnTo>
                      <a:lnTo>
                        <a:pt x="19476" y="11055"/>
                      </a:lnTo>
                      <a:lnTo>
                        <a:pt x="18768" y="12242"/>
                      </a:lnTo>
                      <a:lnTo>
                        <a:pt x="17791" y="13525"/>
                      </a:lnTo>
                      <a:lnTo>
                        <a:pt x="16503" y="14869"/>
                      </a:lnTo>
                      <a:lnTo>
                        <a:pt x="16157" y="15273"/>
                      </a:lnTo>
                      <a:lnTo>
                        <a:pt x="15878" y="15758"/>
                      </a:lnTo>
                      <a:lnTo>
                        <a:pt x="15666" y="16321"/>
                      </a:lnTo>
                      <a:lnTo>
                        <a:pt x="15523" y="16961"/>
                      </a:lnTo>
                      <a:lnTo>
                        <a:pt x="6062" y="16961"/>
                      </a:lnTo>
                      <a:lnTo>
                        <a:pt x="5762" y="15872"/>
                      </a:lnTo>
                      <a:lnTo>
                        <a:pt x="5090" y="14864"/>
                      </a:lnTo>
                      <a:lnTo>
                        <a:pt x="3804" y="13523"/>
                      </a:lnTo>
                      <a:lnTo>
                        <a:pt x="2829" y="12242"/>
                      </a:lnTo>
                      <a:lnTo>
                        <a:pt x="2122" y="11055"/>
                      </a:lnTo>
                      <a:lnTo>
                        <a:pt x="1639" y="10000"/>
                      </a:lnTo>
                      <a:lnTo>
                        <a:pt x="1339" y="9114"/>
                      </a:lnTo>
                      <a:lnTo>
                        <a:pt x="1112" y="7992"/>
                      </a:lnTo>
                      <a:lnTo>
                        <a:pt x="1100" y="7829"/>
                      </a:lnTo>
                      <a:lnTo>
                        <a:pt x="1176" y="6948"/>
                      </a:lnTo>
                      <a:lnTo>
                        <a:pt x="1397" y="6099"/>
                      </a:lnTo>
                      <a:lnTo>
                        <a:pt x="1754" y="5290"/>
                      </a:lnTo>
                      <a:lnTo>
                        <a:pt x="2238" y="4526"/>
                      </a:lnTo>
                      <a:lnTo>
                        <a:pt x="2840" y="3814"/>
                      </a:lnTo>
                      <a:lnTo>
                        <a:pt x="3551" y="3162"/>
                      </a:lnTo>
                      <a:lnTo>
                        <a:pt x="4361" y="2574"/>
                      </a:lnTo>
                      <a:lnTo>
                        <a:pt x="5262" y="2059"/>
                      </a:lnTo>
                      <a:lnTo>
                        <a:pt x="6244" y="1623"/>
                      </a:lnTo>
                      <a:lnTo>
                        <a:pt x="7297" y="1272"/>
                      </a:lnTo>
                      <a:lnTo>
                        <a:pt x="8414" y="1013"/>
                      </a:lnTo>
                      <a:lnTo>
                        <a:pt x="9584" y="852"/>
                      </a:lnTo>
                      <a:lnTo>
                        <a:pt x="10800" y="798"/>
                      </a:lnTo>
                      <a:lnTo>
                        <a:pt x="12015" y="852"/>
                      </a:lnTo>
                      <a:lnTo>
                        <a:pt x="13185" y="1013"/>
                      </a:lnTo>
                      <a:lnTo>
                        <a:pt x="14302" y="1272"/>
                      </a:lnTo>
                      <a:lnTo>
                        <a:pt x="15356" y="1623"/>
                      </a:lnTo>
                      <a:lnTo>
                        <a:pt x="16338" y="2059"/>
                      </a:lnTo>
                      <a:lnTo>
                        <a:pt x="17238" y="2574"/>
                      </a:lnTo>
                      <a:lnTo>
                        <a:pt x="18049" y="3162"/>
                      </a:lnTo>
                      <a:lnTo>
                        <a:pt x="18759" y="3814"/>
                      </a:lnTo>
                      <a:lnTo>
                        <a:pt x="19362" y="4526"/>
                      </a:lnTo>
                      <a:lnTo>
                        <a:pt x="19846" y="5290"/>
                      </a:lnTo>
                      <a:lnTo>
                        <a:pt x="20203" y="6099"/>
                      </a:lnTo>
                      <a:lnTo>
                        <a:pt x="20424" y="6948"/>
                      </a:lnTo>
                      <a:lnTo>
                        <a:pt x="20500" y="7829"/>
                      </a:lnTo>
                      <a:lnTo>
                        <a:pt x="20500" y="4388"/>
                      </a:lnTo>
                      <a:lnTo>
                        <a:pt x="19916" y="3635"/>
                      </a:lnTo>
                      <a:lnTo>
                        <a:pt x="19224" y="2935"/>
                      </a:lnTo>
                      <a:lnTo>
                        <a:pt x="18433" y="2296"/>
                      </a:lnTo>
                      <a:lnTo>
                        <a:pt x="17551" y="1722"/>
                      </a:lnTo>
                      <a:lnTo>
                        <a:pt x="16585" y="1221"/>
                      </a:lnTo>
                      <a:lnTo>
                        <a:pt x="15547" y="798"/>
                      </a:lnTo>
                      <a:lnTo>
                        <a:pt x="14438" y="457"/>
                      </a:lnTo>
                      <a:lnTo>
                        <a:pt x="13273" y="207"/>
                      </a:lnTo>
                      <a:lnTo>
                        <a:pt x="12057" y="53"/>
                      </a:lnTo>
                      <a:lnTo>
                        <a:pt x="10800" y="0"/>
                      </a:lnTo>
                      <a:lnTo>
                        <a:pt x="9542" y="53"/>
                      </a:lnTo>
                      <a:lnTo>
                        <a:pt x="8326" y="207"/>
                      </a:lnTo>
                      <a:lnTo>
                        <a:pt x="7161" y="457"/>
                      </a:lnTo>
                      <a:lnTo>
                        <a:pt x="6052" y="798"/>
                      </a:lnTo>
                      <a:lnTo>
                        <a:pt x="5014" y="1221"/>
                      </a:lnTo>
                      <a:lnTo>
                        <a:pt x="4049" y="1722"/>
                      </a:lnTo>
                      <a:lnTo>
                        <a:pt x="3167" y="2296"/>
                      </a:lnTo>
                      <a:lnTo>
                        <a:pt x="2375" y="2935"/>
                      </a:lnTo>
                      <a:lnTo>
                        <a:pt x="1684" y="3635"/>
                      </a:lnTo>
                      <a:lnTo>
                        <a:pt x="1099" y="4389"/>
                      </a:lnTo>
                      <a:lnTo>
                        <a:pt x="631" y="5191"/>
                      </a:lnTo>
                      <a:lnTo>
                        <a:pt x="286" y="6036"/>
                      </a:lnTo>
                      <a:lnTo>
                        <a:pt x="73" y="6917"/>
                      </a:lnTo>
                      <a:lnTo>
                        <a:pt x="0" y="7829"/>
                      </a:lnTo>
                      <a:lnTo>
                        <a:pt x="9" y="7970"/>
                      </a:lnTo>
                      <a:lnTo>
                        <a:pt x="181" y="8944"/>
                      </a:lnTo>
                      <a:lnTo>
                        <a:pt x="408" y="9720"/>
                      </a:lnTo>
                      <a:lnTo>
                        <a:pt x="770" y="10650"/>
                      </a:lnTo>
                      <a:lnTo>
                        <a:pt x="1300" y="11706"/>
                      </a:lnTo>
                      <a:lnTo>
                        <a:pt x="2031" y="12861"/>
                      </a:lnTo>
                      <a:lnTo>
                        <a:pt x="2991" y="14084"/>
                      </a:lnTo>
                      <a:lnTo>
                        <a:pt x="4216" y="15348"/>
                      </a:lnTo>
                      <a:lnTo>
                        <a:pt x="4563" y="15801"/>
                      </a:lnTo>
                      <a:lnTo>
                        <a:pt x="4797" y="16329"/>
                      </a:lnTo>
                      <a:lnTo>
                        <a:pt x="4938" y="16876"/>
                      </a:lnTo>
                      <a:lnTo>
                        <a:pt x="4963" y="17049"/>
                      </a:lnTo>
                      <a:lnTo>
                        <a:pt x="4135" y="17049"/>
                      </a:lnTo>
                      <a:lnTo>
                        <a:pt x="4135" y="17846"/>
                      </a:lnTo>
                      <a:lnTo>
                        <a:pt x="5131" y="17846"/>
                      </a:lnTo>
                      <a:lnTo>
                        <a:pt x="5131" y="18926"/>
                      </a:lnTo>
                      <a:lnTo>
                        <a:pt x="4135" y="18926"/>
                      </a:lnTo>
                      <a:lnTo>
                        <a:pt x="4135" y="19723"/>
                      </a:lnTo>
                      <a:lnTo>
                        <a:pt x="5131" y="19723"/>
                      </a:lnTo>
                      <a:lnTo>
                        <a:pt x="5131" y="20802"/>
                      </a:lnTo>
                      <a:lnTo>
                        <a:pt x="4135" y="20802"/>
                      </a:lnTo>
                      <a:lnTo>
                        <a:pt x="4135" y="21600"/>
                      </a:lnTo>
                      <a:lnTo>
                        <a:pt x="17465" y="21600"/>
                      </a:lnTo>
                      <a:lnTo>
                        <a:pt x="17465" y="20802"/>
                      </a:lnTo>
                      <a:lnTo>
                        <a:pt x="6231" y="20802"/>
                      </a:lnTo>
                      <a:lnTo>
                        <a:pt x="6231" y="19723"/>
                      </a:lnTo>
                      <a:lnTo>
                        <a:pt x="17465" y="19723"/>
                      </a:lnTo>
                      <a:lnTo>
                        <a:pt x="17465" y="18926"/>
                      </a:lnTo>
                      <a:lnTo>
                        <a:pt x="6231" y="18926"/>
                      </a:lnTo>
                      <a:lnTo>
                        <a:pt x="6231" y="17846"/>
                      </a:lnTo>
                      <a:lnTo>
                        <a:pt x="17465" y="17846"/>
                      </a:lnTo>
                      <a:lnTo>
                        <a:pt x="17465" y="17049"/>
                      </a:lnTo>
                      <a:lnTo>
                        <a:pt x="16622" y="17049"/>
                      </a:lnTo>
                      <a:lnTo>
                        <a:pt x="16635" y="16961"/>
                      </a:lnTo>
                      <a:lnTo>
                        <a:pt x="17029" y="15804"/>
                      </a:lnTo>
                      <a:lnTo>
                        <a:pt x="18603" y="14086"/>
                      </a:lnTo>
                      <a:lnTo>
                        <a:pt x="19567" y="12861"/>
                      </a:lnTo>
                      <a:lnTo>
                        <a:pt x="20297" y="11706"/>
                      </a:lnTo>
                      <a:lnTo>
                        <a:pt x="20829" y="10649"/>
                      </a:lnTo>
                      <a:lnTo>
                        <a:pt x="21191" y="9719"/>
                      </a:lnTo>
                      <a:lnTo>
                        <a:pt x="21418" y="8943"/>
                      </a:lnTo>
                      <a:lnTo>
                        <a:pt x="21590" y="7970"/>
                      </a:lnTo>
                      <a:lnTo>
                        <a:pt x="21600" y="7829"/>
                      </a:lnTo>
                      <a:close/>
                    </a:path>
                  </a:pathLst>
                </a:custGeom>
                <a:solidFill>
                  <a:srgbClr val="0047BA"/>
                </a:solidFill>
                <a:ln w="12700" cap="flat">
                  <a:noFill/>
                  <a:miter lim="400000"/>
                </a:ln>
                <a:effectLst/>
              </p:spPr>
              <p:txBody>
                <a:bodyPr wrap="square" lIns="45719" tIns="45719" rIns="45719" bIns="45719" numCol="1" anchor="t">
                  <a:noAutofit/>
                </a:bodyPr>
                <a:lstStyle/>
                <a:p>
                  <a:endParaRPr/>
                </a:p>
              </p:txBody>
            </p:sp>
            <p:sp>
              <p:nvSpPr>
                <p:cNvPr id="268" name="Shape"/>
                <p:cNvSpPr/>
                <p:nvPr/>
              </p:nvSpPr>
              <p:spPr>
                <a:xfrm>
                  <a:off x="107695" y="114757"/>
                  <a:ext cx="606781" cy="606743"/>
                </a:xfrm>
                <a:custGeom>
                  <a:avLst/>
                  <a:gdLst/>
                  <a:ahLst/>
                  <a:cxnLst>
                    <a:cxn ang="0">
                      <a:pos x="wd2" y="hd2"/>
                    </a:cxn>
                    <a:cxn ang="5400000">
                      <a:pos x="wd2" y="hd2"/>
                    </a:cxn>
                    <a:cxn ang="10800000">
                      <a:pos x="wd2" y="hd2"/>
                    </a:cxn>
                    <a:cxn ang="16200000">
                      <a:pos x="wd2" y="hd2"/>
                    </a:cxn>
                  </a:cxnLst>
                  <a:rect l="0" t="0" r="r" b="b"/>
                  <a:pathLst>
                    <a:path w="21600" h="21600" extrusionOk="0">
                      <a:moveTo>
                        <a:pt x="21600" y="10802"/>
                      </a:moveTo>
                      <a:lnTo>
                        <a:pt x="21458" y="9052"/>
                      </a:lnTo>
                      <a:lnTo>
                        <a:pt x="21048" y="7391"/>
                      </a:lnTo>
                      <a:lnTo>
                        <a:pt x="20393" y="5842"/>
                      </a:lnTo>
                      <a:lnTo>
                        <a:pt x="20109" y="5385"/>
                      </a:lnTo>
                      <a:lnTo>
                        <a:pt x="20109" y="10802"/>
                      </a:lnTo>
                      <a:lnTo>
                        <a:pt x="19959" y="12473"/>
                      </a:lnTo>
                      <a:lnTo>
                        <a:pt x="19526" y="14046"/>
                      </a:lnTo>
                      <a:lnTo>
                        <a:pt x="18836" y="15495"/>
                      </a:lnTo>
                      <a:lnTo>
                        <a:pt x="17917" y="16795"/>
                      </a:lnTo>
                      <a:lnTo>
                        <a:pt x="16795" y="17918"/>
                      </a:lnTo>
                      <a:lnTo>
                        <a:pt x="15495" y="18837"/>
                      </a:lnTo>
                      <a:lnTo>
                        <a:pt x="14046" y="19526"/>
                      </a:lnTo>
                      <a:lnTo>
                        <a:pt x="12472" y="19959"/>
                      </a:lnTo>
                      <a:lnTo>
                        <a:pt x="10801" y="20109"/>
                      </a:lnTo>
                      <a:lnTo>
                        <a:pt x="9130" y="19959"/>
                      </a:lnTo>
                      <a:lnTo>
                        <a:pt x="7556" y="19526"/>
                      </a:lnTo>
                      <a:lnTo>
                        <a:pt x="6106" y="18837"/>
                      </a:lnTo>
                      <a:lnTo>
                        <a:pt x="4806" y="17918"/>
                      </a:lnTo>
                      <a:lnTo>
                        <a:pt x="3684" y="16795"/>
                      </a:lnTo>
                      <a:lnTo>
                        <a:pt x="2764" y="15495"/>
                      </a:lnTo>
                      <a:lnTo>
                        <a:pt x="2075" y="14046"/>
                      </a:lnTo>
                      <a:lnTo>
                        <a:pt x="1642" y="12473"/>
                      </a:lnTo>
                      <a:lnTo>
                        <a:pt x="1491" y="10802"/>
                      </a:lnTo>
                      <a:lnTo>
                        <a:pt x="1642" y="9130"/>
                      </a:lnTo>
                      <a:lnTo>
                        <a:pt x="2075" y="7556"/>
                      </a:lnTo>
                      <a:lnTo>
                        <a:pt x="2764" y="6106"/>
                      </a:lnTo>
                      <a:lnTo>
                        <a:pt x="3684" y="4806"/>
                      </a:lnTo>
                      <a:lnTo>
                        <a:pt x="4806" y="3683"/>
                      </a:lnTo>
                      <a:lnTo>
                        <a:pt x="6106" y="2764"/>
                      </a:lnTo>
                      <a:lnTo>
                        <a:pt x="7556" y="2075"/>
                      </a:lnTo>
                      <a:lnTo>
                        <a:pt x="9130" y="1641"/>
                      </a:lnTo>
                      <a:lnTo>
                        <a:pt x="10801" y="1491"/>
                      </a:lnTo>
                      <a:lnTo>
                        <a:pt x="12472" y="1641"/>
                      </a:lnTo>
                      <a:lnTo>
                        <a:pt x="14046" y="2075"/>
                      </a:lnTo>
                      <a:lnTo>
                        <a:pt x="15495" y="2764"/>
                      </a:lnTo>
                      <a:lnTo>
                        <a:pt x="16795" y="3683"/>
                      </a:lnTo>
                      <a:lnTo>
                        <a:pt x="17917" y="4806"/>
                      </a:lnTo>
                      <a:lnTo>
                        <a:pt x="18836" y="6106"/>
                      </a:lnTo>
                      <a:lnTo>
                        <a:pt x="19526" y="7556"/>
                      </a:lnTo>
                      <a:lnTo>
                        <a:pt x="19959" y="9130"/>
                      </a:lnTo>
                      <a:lnTo>
                        <a:pt x="20109" y="10802"/>
                      </a:lnTo>
                      <a:lnTo>
                        <a:pt x="20109" y="5385"/>
                      </a:lnTo>
                      <a:lnTo>
                        <a:pt x="18434" y="3168"/>
                      </a:lnTo>
                      <a:lnTo>
                        <a:pt x="17174" y="2087"/>
                      </a:lnTo>
                      <a:lnTo>
                        <a:pt x="15759" y="1208"/>
                      </a:lnTo>
                      <a:lnTo>
                        <a:pt x="14211" y="552"/>
                      </a:lnTo>
                      <a:lnTo>
                        <a:pt x="12550" y="142"/>
                      </a:lnTo>
                      <a:lnTo>
                        <a:pt x="10801" y="0"/>
                      </a:lnTo>
                      <a:lnTo>
                        <a:pt x="9051" y="142"/>
                      </a:lnTo>
                      <a:lnTo>
                        <a:pt x="7390" y="552"/>
                      </a:lnTo>
                      <a:lnTo>
                        <a:pt x="5841" y="1208"/>
                      </a:lnTo>
                      <a:lnTo>
                        <a:pt x="4426" y="2087"/>
                      </a:lnTo>
                      <a:lnTo>
                        <a:pt x="3167" y="3168"/>
                      </a:lnTo>
                      <a:lnTo>
                        <a:pt x="2087" y="4427"/>
                      </a:lnTo>
                      <a:lnTo>
                        <a:pt x="1208" y="5842"/>
                      </a:lnTo>
                      <a:lnTo>
                        <a:pt x="552" y="7391"/>
                      </a:lnTo>
                      <a:lnTo>
                        <a:pt x="142" y="9052"/>
                      </a:lnTo>
                      <a:lnTo>
                        <a:pt x="0" y="10802"/>
                      </a:lnTo>
                      <a:lnTo>
                        <a:pt x="142" y="12551"/>
                      </a:lnTo>
                      <a:lnTo>
                        <a:pt x="552" y="14211"/>
                      </a:lnTo>
                      <a:lnTo>
                        <a:pt x="1208" y="15760"/>
                      </a:lnTo>
                      <a:lnTo>
                        <a:pt x="2087" y="17175"/>
                      </a:lnTo>
                      <a:lnTo>
                        <a:pt x="3167" y="18434"/>
                      </a:lnTo>
                      <a:lnTo>
                        <a:pt x="4426" y="19514"/>
                      </a:lnTo>
                      <a:lnTo>
                        <a:pt x="5841" y="20393"/>
                      </a:lnTo>
                      <a:lnTo>
                        <a:pt x="7390" y="21049"/>
                      </a:lnTo>
                      <a:lnTo>
                        <a:pt x="9051" y="21458"/>
                      </a:lnTo>
                      <a:lnTo>
                        <a:pt x="10801" y="21600"/>
                      </a:lnTo>
                      <a:lnTo>
                        <a:pt x="12550" y="21458"/>
                      </a:lnTo>
                      <a:lnTo>
                        <a:pt x="14211" y="21049"/>
                      </a:lnTo>
                      <a:lnTo>
                        <a:pt x="15759" y="20393"/>
                      </a:lnTo>
                      <a:lnTo>
                        <a:pt x="17174" y="19514"/>
                      </a:lnTo>
                      <a:lnTo>
                        <a:pt x="18434" y="18434"/>
                      </a:lnTo>
                      <a:lnTo>
                        <a:pt x="19514" y="17175"/>
                      </a:lnTo>
                      <a:lnTo>
                        <a:pt x="20393" y="15760"/>
                      </a:lnTo>
                      <a:lnTo>
                        <a:pt x="21048" y="14211"/>
                      </a:lnTo>
                      <a:lnTo>
                        <a:pt x="21458" y="12551"/>
                      </a:lnTo>
                      <a:lnTo>
                        <a:pt x="21600" y="10802"/>
                      </a:lnTo>
                      <a:close/>
                    </a:path>
                  </a:pathLst>
                </a:custGeom>
                <a:noFill/>
                <a:ln w="12700" cap="flat">
                  <a:noFill/>
                  <a:miter lim="400000"/>
                </a:ln>
                <a:effectLst/>
              </p:spPr>
              <p:txBody>
                <a:bodyPr wrap="square" lIns="45719" tIns="45719" rIns="45719" bIns="45719" numCol="1" anchor="t">
                  <a:noAutofit/>
                </a:bodyPr>
                <a:lstStyle/>
                <a:p>
                  <a:endParaRPr/>
                </a:p>
              </p:txBody>
            </p:sp>
          </p:grpSp>
          <p:pic>
            <p:nvPicPr>
              <p:cNvPr id="270" name="object 54" descr="object 54"/>
              <p:cNvPicPr>
                <a:picLocks noChangeAspect="1"/>
              </p:cNvPicPr>
              <p:nvPr/>
            </p:nvPicPr>
            <p:blipFill>
              <a:blip r:embed="rId19"/>
              <a:stretch>
                <a:fillRect/>
              </a:stretch>
            </p:blipFill>
            <p:spPr>
              <a:xfrm>
                <a:off x="831940" y="507440"/>
                <a:ext cx="186928" cy="424166"/>
              </a:xfrm>
              <a:prstGeom prst="rect">
                <a:avLst/>
              </a:prstGeom>
              <a:ln w="12700" cap="flat">
                <a:noFill/>
                <a:miter lim="400000"/>
              </a:ln>
              <a:effectLst/>
            </p:spPr>
          </p:pic>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p:tgtEl>
                                          <p:spTgt spid="3"/>
                                        </p:tgtEl>
                                        <p:attrNameLst>
                                          <p:attrName>ppt_y</p:attrName>
                                        </p:attrNameLst>
                                      </p:cBhvr>
                                      <p:tavLst>
                                        <p:tav tm="0">
                                          <p:val>
                                            <p:strVal val="#ppt_y+#ppt_h*1.125000"/>
                                          </p:val>
                                        </p:tav>
                                        <p:tav tm="100000">
                                          <p:val>
                                            <p:strVal val="#ppt_y"/>
                                          </p:val>
                                        </p:tav>
                                      </p:tavLst>
                                    </p:anim>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p:tgtEl>
                                          <p:spTgt spid="4"/>
                                        </p:tgtEl>
                                        <p:attrNameLst>
                                          <p:attrName>ppt_y</p:attrName>
                                        </p:attrNameLst>
                                      </p:cBhvr>
                                      <p:tavLst>
                                        <p:tav tm="0">
                                          <p:val>
                                            <p:strVal val="#ppt_y+#ppt_h*1.125000"/>
                                          </p:val>
                                        </p:tav>
                                        <p:tav tm="100000">
                                          <p:val>
                                            <p:strVal val="#ppt_y"/>
                                          </p:val>
                                        </p:tav>
                                      </p:tavLst>
                                    </p:anim>
                                    <p:animEffect transition="in" filter="wipe(up)">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p:tgtEl>
                                          <p:spTgt spid="5"/>
                                        </p:tgtEl>
                                        <p:attrNameLst>
                                          <p:attrName>ppt_y</p:attrName>
                                        </p:attrNameLst>
                                      </p:cBhvr>
                                      <p:tavLst>
                                        <p:tav tm="0">
                                          <p:val>
                                            <p:strVal val="#ppt_y+#ppt_h*1.125000"/>
                                          </p:val>
                                        </p:tav>
                                        <p:tav tm="100000">
                                          <p:val>
                                            <p:strVal val="#ppt_y"/>
                                          </p:val>
                                        </p:tav>
                                      </p:tavLst>
                                    </p:anim>
                                    <p:animEffect transition="in" filter="wipe(up)">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p:tgtEl>
                                          <p:spTgt spid="6"/>
                                        </p:tgtEl>
                                        <p:attrNameLst>
                                          <p:attrName>ppt_y</p:attrName>
                                        </p:attrNameLst>
                                      </p:cBhvr>
                                      <p:tavLst>
                                        <p:tav tm="0">
                                          <p:val>
                                            <p:strVal val="#ppt_y+#ppt_h*1.125000"/>
                                          </p:val>
                                        </p:tav>
                                        <p:tav tm="100000">
                                          <p:val>
                                            <p:strVal val="#ppt_y"/>
                                          </p:val>
                                        </p:tav>
                                      </p:tavLst>
                                    </p:anim>
                                    <p:animEffect transition="in" filter="wipe(up)">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42113"/>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753054" y="2303513"/>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dirty="0">
                <a:solidFill>
                  <a:srgbClr val="ED7369"/>
                </a:solidFill>
                <a:latin typeface="AKTIVGROTESKCORP-LIGHT" panose="020B0304020202020204" pitchFamily="34" charset="0"/>
              </a:rPr>
              <a:t>Are you Ready When?</a:t>
            </a: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36744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 name="object 2"/>
          <p:cNvGrpSpPr/>
          <p:nvPr/>
        </p:nvGrpSpPr>
        <p:grpSpPr>
          <a:xfrm>
            <a:off x="0" y="-238614"/>
            <a:ext cx="20104099" cy="10046812"/>
            <a:chOff x="0" y="0"/>
            <a:chExt cx="20104098" cy="10046811"/>
          </a:xfrm>
        </p:grpSpPr>
        <p:sp>
          <p:nvSpPr>
            <p:cNvPr id="113" name="object 3"/>
            <p:cNvSpPr/>
            <p:nvPr/>
          </p:nvSpPr>
          <p:spPr>
            <a:xfrm>
              <a:off x="0" y="-1"/>
              <a:ext cx="20104099" cy="8628010"/>
            </a:xfrm>
            <a:prstGeom prst="rect">
              <a:avLst/>
            </a:prstGeom>
            <a:solidFill>
              <a:srgbClr val="F5F5F5"/>
            </a:solidFill>
            <a:ln w="12700" cap="flat">
              <a:noFill/>
              <a:miter lim="400000"/>
            </a:ln>
            <a:effectLst/>
          </p:spPr>
          <p:txBody>
            <a:bodyPr wrap="square" lIns="45719" tIns="45719" rIns="45719" bIns="45719" numCol="1" anchor="t">
              <a:noAutofit/>
            </a:bodyPr>
            <a:lstStyle/>
            <a:p>
              <a:endParaRPr/>
            </a:p>
          </p:txBody>
        </p:sp>
        <p:sp>
          <p:nvSpPr>
            <p:cNvPr id="114" name="object 4"/>
            <p:cNvSpPr/>
            <p:nvPr/>
          </p:nvSpPr>
          <p:spPr>
            <a:xfrm>
              <a:off x="0" y="5019907"/>
              <a:ext cx="5714314" cy="5026904"/>
            </a:xfrm>
            <a:custGeom>
              <a:avLst/>
              <a:gdLst/>
              <a:ahLst/>
              <a:cxnLst>
                <a:cxn ang="0">
                  <a:pos x="wd2" y="hd2"/>
                </a:cxn>
                <a:cxn ang="5400000">
                  <a:pos x="wd2" y="hd2"/>
                </a:cxn>
                <a:cxn ang="10800000">
                  <a:pos x="wd2" y="hd2"/>
                </a:cxn>
                <a:cxn ang="16200000">
                  <a:pos x="wd2" y="hd2"/>
                </a:cxn>
              </a:cxnLst>
              <a:rect l="0" t="0" r="r" b="b"/>
              <a:pathLst>
                <a:path w="21600" h="21600" extrusionOk="0">
                  <a:moveTo>
                    <a:pt x="0" y="9969"/>
                  </a:moveTo>
                  <a:lnTo>
                    <a:pt x="171" y="9994"/>
                  </a:lnTo>
                  <a:lnTo>
                    <a:pt x="363" y="10025"/>
                  </a:lnTo>
                  <a:lnTo>
                    <a:pt x="555" y="10060"/>
                  </a:lnTo>
                  <a:lnTo>
                    <a:pt x="745" y="10097"/>
                  </a:lnTo>
                  <a:lnTo>
                    <a:pt x="928" y="10136"/>
                  </a:lnTo>
                  <a:lnTo>
                    <a:pt x="1110" y="10178"/>
                  </a:lnTo>
                  <a:lnTo>
                    <a:pt x="1290" y="10223"/>
                  </a:lnTo>
                  <a:lnTo>
                    <a:pt x="1469" y="10271"/>
                  </a:lnTo>
                  <a:lnTo>
                    <a:pt x="1647" y="10321"/>
                  </a:lnTo>
                  <a:lnTo>
                    <a:pt x="1823" y="10375"/>
                  </a:lnTo>
                  <a:lnTo>
                    <a:pt x="1997" y="10431"/>
                  </a:lnTo>
                  <a:lnTo>
                    <a:pt x="2170" y="10490"/>
                  </a:lnTo>
                  <a:lnTo>
                    <a:pt x="2342" y="10552"/>
                  </a:lnTo>
                  <a:lnTo>
                    <a:pt x="2512" y="10617"/>
                  </a:lnTo>
                  <a:lnTo>
                    <a:pt x="2680" y="10684"/>
                  </a:lnTo>
                  <a:lnTo>
                    <a:pt x="2848" y="10755"/>
                  </a:lnTo>
                  <a:lnTo>
                    <a:pt x="3013" y="10828"/>
                  </a:lnTo>
                  <a:lnTo>
                    <a:pt x="3177" y="10904"/>
                  </a:lnTo>
                  <a:lnTo>
                    <a:pt x="3340" y="10982"/>
                  </a:lnTo>
                  <a:lnTo>
                    <a:pt x="3501" y="11063"/>
                  </a:lnTo>
                  <a:lnTo>
                    <a:pt x="3661" y="11147"/>
                  </a:lnTo>
                  <a:lnTo>
                    <a:pt x="3819" y="11234"/>
                  </a:lnTo>
                  <a:lnTo>
                    <a:pt x="3975" y="11323"/>
                  </a:lnTo>
                  <a:lnTo>
                    <a:pt x="4130" y="11415"/>
                  </a:lnTo>
                  <a:lnTo>
                    <a:pt x="4284" y="11510"/>
                  </a:lnTo>
                  <a:lnTo>
                    <a:pt x="4435" y="11607"/>
                  </a:lnTo>
                  <a:lnTo>
                    <a:pt x="4586" y="11706"/>
                  </a:lnTo>
                  <a:lnTo>
                    <a:pt x="4734" y="11809"/>
                  </a:lnTo>
                  <a:lnTo>
                    <a:pt x="4882" y="11913"/>
                  </a:lnTo>
                  <a:lnTo>
                    <a:pt x="5027" y="12021"/>
                  </a:lnTo>
                  <a:lnTo>
                    <a:pt x="5171" y="12131"/>
                  </a:lnTo>
                  <a:lnTo>
                    <a:pt x="5314" y="12243"/>
                  </a:lnTo>
                  <a:lnTo>
                    <a:pt x="5454" y="12358"/>
                  </a:lnTo>
                  <a:lnTo>
                    <a:pt x="5594" y="12475"/>
                  </a:lnTo>
                  <a:lnTo>
                    <a:pt x="5731" y="12595"/>
                  </a:lnTo>
                  <a:lnTo>
                    <a:pt x="5867" y="12717"/>
                  </a:lnTo>
                  <a:lnTo>
                    <a:pt x="6001" y="12842"/>
                  </a:lnTo>
                  <a:lnTo>
                    <a:pt x="6134" y="12969"/>
                  </a:lnTo>
                  <a:lnTo>
                    <a:pt x="6265" y="13099"/>
                  </a:lnTo>
                  <a:lnTo>
                    <a:pt x="6395" y="13231"/>
                  </a:lnTo>
                  <a:lnTo>
                    <a:pt x="6522" y="13365"/>
                  </a:lnTo>
                  <a:lnTo>
                    <a:pt x="6649" y="13502"/>
                  </a:lnTo>
                  <a:lnTo>
                    <a:pt x="6773" y="13641"/>
                  </a:lnTo>
                  <a:lnTo>
                    <a:pt x="6896" y="13782"/>
                  </a:lnTo>
                  <a:lnTo>
                    <a:pt x="7017" y="13925"/>
                  </a:lnTo>
                  <a:lnTo>
                    <a:pt x="7136" y="14071"/>
                  </a:lnTo>
                  <a:lnTo>
                    <a:pt x="7254" y="14219"/>
                  </a:lnTo>
                  <a:lnTo>
                    <a:pt x="7370" y="14370"/>
                  </a:lnTo>
                  <a:lnTo>
                    <a:pt x="7484" y="14523"/>
                  </a:lnTo>
                  <a:lnTo>
                    <a:pt x="7597" y="14677"/>
                  </a:lnTo>
                  <a:lnTo>
                    <a:pt x="7708" y="14834"/>
                  </a:lnTo>
                  <a:lnTo>
                    <a:pt x="7817" y="14994"/>
                  </a:lnTo>
                  <a:lnTo>
                    <a:pt x="7925" y="15155"/>
                  </a:lnTo>
                  <a:lnTo>
                    <a:pt x="8030" y="15319"/>
                  </a:lnTo>
                  <a:lnTo>
                    <a:pt x="8135" y="15485"/>
                  </a:lnTo>
                  <a:lnTo>
                    <a:pt x="8237" y="15652"/>
                  </a:lnTo>
                  <a:lnTo>
                    <a:pt x="8337" y="15822"/>
                  </a:lnTo>
                  <a:lnTo>
                    <a:pt x="8436" y="15995"/>
                  </a:lnTo>
                  <a:lnTo>
                    <a:pt x="8533" y="16169"/>
                  </a:lnTo>
                  <a:lnTo>
                    <a:pt x="8628" y="16345"/>
                  </a:lnTo>
                  <a:lnTo>
                    <a:pt x="8722" y="16523"/>
                  </a:lnTo>
                  <a:lnTo>
                    <a:pt x="8813" y="16704"/>
                  </a:lnTo>
                  <a:lnTo>
                    <a:pt x="8903" y="16886"/>
                  </a:lnTo>
                  <a:lnTo>
                    <a:pt x="8991" y="17070"/>
                  </a:lnTo>
                  <a:lnTo>
                    <a:pt x="9078" y="17257"/>
                  </a:lnTo>
                  <a:lnTo>
                    <a:pt x="9162" y="17445"/>
                  </a:lnTo>
                  <a:lnTo>
                    <a:pt x="9245" y="17635"/>
                  </a:lnTo>
                  <a:lnTo>
                    <a:pt x="9326" y="17827"/>
                  </a:lnTo>
                  <a:lnTo>
                    <a:pt x="9405" y="18021"/>
                  </a:lnTo>
                  <a:lnTo>
                    <a:pt x="9482" y="18217"/>
                  </a:lnTo>
                  <a:lnTo>
                    <a:pt x="9557" y="18415"/>
                  </a:lnTo>
                  <a:lnTo>
                    <a:pt x="9631" y="18615"/>
                  </a:lnTo>
                  <a:lnTo>
                    <a:pt x="9702" y="18817"/>
                  </a:lnTo>
                  <a:lnTo>
                    <a:pt x="9772" y="19020"/>
                  </a:lnTo>
                  <a:lnTo>
                    <a:pt x="9840" y="19226"/>
                  </a:lnTo>
                  <a:lnTo>
                    <a:pt x="9906" y="19433"/>
                  </a:lnTo>
                  <a:lnTo>
                    <a:pt x="9970" y="19642"/>
                  </a:lnTo>
                  <a:lnTo>
                    <a:pt x="10033" y="19852"/>
                  </a:lnTo>
                  <a:lnTo>
                    <a:pt x="10093" y="20065"/>
                  </a:lnTo>
                  <a:lnTo>
                    <a:pt x="10151" y="20279"/>
                  </a:lnTo>
                  <a:lnTo>
                    <a:pt x="10208" y="20495"/>
                  </a:lnTo>
                  <a:lnTo>
                    <a:pt x="10263" y="20713"/>
                  </a:lnTo>
                  <a:lnTo>
                    <a:pt x="10315" y="20932"/>
                  </a:lnTo>
                  <a:lnTo>
                    <a:pt x="10366" y="21153"/>
                  </a:lnTo>
                  <a:lnTo>
                    <a:pt x="10415" y="21376"/>
                  </a:lnTo>
                  <a:lnTo>
                    <a:pt x="10462" y="21600"/>
                  </a:lnTo>
                  <a:lnTo>
                    <a:pt x="21600" y="21600"/>
                  </a:lnTo>
                  <a:lnTo>
                    <a:pt x="21582" y="21494"/>
                  </a:lnTo>
                  <a:lnTo>
                    <a:pt x="21562" y="21390"/>
                  </a:lnTo>
                  <a:lnTo>
                    <a:pt x="21541" y="21285"/>
                  </a:lnTo>
                  <a:lnTo>
                    <a:pt x="21522" y="21180"/>
                  </a:lnTo>
                  <a:lnTo>
                    <a:pt x="21485" y="20955"/>
                  </a:lnTo>
                  <a:lnTo>
                    <a:pt x="21447" y="20732"/>
                  </a:lnTo>
                  <a:lnTo>
                    <a:pt x="21407" y="20509"/>
                  </a:lnTo>
                  <a:lnTo>
                    <a:pt x="21366" y="20287"/>
                  </a:lnTo>
                  <a:lnTo>
                    <a:pt x="21323" y="20066"/>
                  </a:lnTo>
                  <a:lnTo>
                    <a:pt x="21279" y="19846"/>
                  </a:lnTo>
                  <a:lnTo>
                    <a:pt x="21234" y="19627"/>
                  </a:lnTo>
                  <a:lnTo>
                    <a:pt x="21188" y="19409"/>
                  </a:lnTo>
                  <a:lnTo>
                    <a:pt x="21140" y="19192"/>
                  </a:lnTo>
                  <a:lnTo>
                    <a:pt x="21090" y="18976"/>
                  </a:lnTo>
                  <a:lnTo>
                    <a:pt x="21040" y="18761"/>
                  </a:lnTo>
                  <a:lnTo>
                    <a:pt x="20988" y="18546"/>
                  </a:lnTo>
                  <a:lnTo>
                    <a:pt x="20934" y="18333"/>
                  </a:lnTo>
                  <a:lnTo>
                    <a:pt x="20880" y="18120"/>
                  </a:lnTo>
                  <a:lnTo>
                    <a:pt x="20824" y="17909"/>
                  </a:lnTo>
                  <a:lnTo>
                    <a:pt x="20767" y="17698"/>
                  </a:lnTo>
                  <a:lnTo>
                    <a:pt x="20708" y="17489"/>
                  </a:lnTo>
                  <a:lnTo>
                    <a:pt x="20648" y="17280"/>
                  </a:lnTo>
                  <a:lnTo>
                    <a:pt x="20587" y="17072"/>
                  </a:lnTo>
                  <a:lnTo>
                    <a:pt x="20525" y="16866"/>
                  </a:lnTo>
                  <a:lnTo>
                    <a:pt x="20461" y="16660"/>
                  </a:lnTo>
                  <a:lnTo>
                    <a:pt x="20396" y="16456"/>
                  </a:lnTo>
                  <a:lnTo>
                    <a:pt x="20329" y="16252"/>
                  </a:lnTo>
                  <a:lnTo>
                    <a:pt x="20262" y="16049"/>
                  </a:lnTo>
                  <a:lnTo>
                    <a:pt x="20193" y="15848"/>
                  </a:lnTo>
                  <a:lnTo>
                    <a:pt x="20123" y="15647"/>
                  </a:lnTo>
                  <a:lnTo>
                    <a:pt x="20051" y="15447"/>
                  </a:lnTo>
                  <a:lnTo>
                    <a:pt x="19978" y="15249"/>
                  </a:lnTo>
                  <a:lnTo>
                    <a:pt x="19904" y="15051"/>
                  </a:lnTo>
                  <a:lnTo>
                    <a:pt x="19829" y="14855"/>
                  </a:lnTo>
                  <a:lnTo>
                    <a:pt x="19752" y="14659"/>
                  </a:lnTo>
                  <a:lnTo>
                    <a:pt x="19675" y="14465"/>
                  </a:lnTo>
                  <a:lnTo>
                    <a:pt x="19595" y="14272"/>
                  </a:lnTo>
                  <a:lnTo>
                    <a:pt x="19515" y="14079"/>
                  </a:lnTo>
                  <a:lnTo>
                    <a:pt x="19434" y="13888"/>
                  </a:lnTo>
                  <a:lnTo>
                    <a:pt x="19351" y="13698"/>
                  </a:lnTo>
                  <a:lnTo>
                    <a:pt x="19267" y="13509"/>
                  </a:lnTo>
                  <a:lnTo>
                    <a:pt x="19181" y="13321"/>
                  </a:lnTo>
                  <a:lnTo>
                    <a:pt x="19095" y="13134"/>
                  </a:lnTo>
                  <a:lnTo>
                    <a:pt x="19007" y="12948"/>
                  </a:lnTo>
                  <a:lnTo>
                    <a:pt x="18918" y="12763"/>
                  </a:lnTo>
                  <a:lnTo>
                    <a:pt x="18828" y="12580"/>
                  </a:lnTo>
                  <a:lnTo>
                    <a:pt x="18736" y="12397"/>
                  </a:lnTo>
                  <a:lnTo>
                    <a:pt x="18644" y="12216"/>
                  </a:lnTo>
                  <a:lnTo>
                    <a:pt x="18550" y="12035"/>
                  </a:lnTo>
                  <a:lnTo>
                    <a:pt x="18455" y="11856"/>
                  </a:lnTo>
                  <a:lnTo>
                    <a:pt x="18358" y="11678"/>
                  </a:lnTo>
                  <a:lnTo>
                    <a:pt x="18261" y="11501"/>
                  </a:lnTo>
                  <a:lnTo>
                    <a:pt x="18162" y="11325"/>
                  </a:lnTo>
                  <a:lnTo>
                    <a:pt x="18062" y="11150"/>
                  </a:lnTo>
                  <a:lnTo>
                    <a:pt x="17961" y="10977"/>
                  </a:lnTo>
                  <a:lnTo>
                    <a:pt x="17859" y="10804"/>
                  </a:lnTo>
                  <a:lnTo>
                    <a:pt x="17755" y="10633"/>
                  </a:lnTo>
                  <a:lnTo>
                    <a:pt x="17651" y="10463"/>
                  </a:lnTo>
                  <a:lnTo>
                    <a:pt x="17545" y="10294"/>
                  </a:lnTo>
                  <a:lnTo>
                    <a:pt x="17438" y="10126"/>
                  </a:lnTo>
                  <a:lnTo>
                    <a:pt x="17330" y="9960"/>
                  </a:lnTo>
                  <a:lnTo>
                    <a:pt x="17220" y="9794"/>
                  </a:lnTo>
                  <a:lnTo>
                    <a:pt x="17110" y="9630"/>
                  </a:lnTo>
                  <a:lnTo>
                    <a:pt x="16998" y="9467"/>
                  </a:lnTo>
                  <a:lnTo>
                    <a:pt x="16885" y="9305"/>
                  </a:lnTo>
                  <a:lnTo>
                    <a:pt x="16771" y="9145"/>
                  </a:lnTo>
                  <a:lnTo>
                    <a:pt x="16656" y="8985"/>
                  </a:lnTo>
                  <a:lnTo>
                    <a:pt x="16540" y="8827"/>
                  </a:lnTo>
                  <a:lnTo>
                    <a:pt x="16423" y="8670"/>
                  </a:lnTo>
                  <a:lnTo>
                    <a:pt x="16304" y="8514"/>
                  </a:lnTo>
                  <a:lnTo>
                    <a:pt x="16184" y="8360"/>
                  </a:lnTo>
                  <a:lnTo>
                    <a:pt x="16064" y="8206"/>
                  </a:lnTo>
                  <a:lnTo>
                    <a:pt x="15942" y="8054"/>
                  </a:lnTo>
                  <a:lnTo>
                    <a:pt x="15819" y="7903"/>
                  </a:lnTo>
                  <a:lnTo>
                    <a:pt x="15694" y="7754"/>
                  </a:lnTo>
                  <a:lnTo>
                    <a:pt x="15569" y="7605"/>
                  </a:lnTo>
                  <a:lnTo>
                    <a:pt x="15443" y="7458"/>
                  </a:lnTo>
                  <a:lnTo>
                    <a:pt x="15315" y="7312"/>
                  </a:lnTo>
                  <a:lnTo>
                    <a:pt x="15187" y="7168"/>
                  </a:lnTo>
                  <a:lnTo>
                    <a:pt x="15057" y="7024"/>
                  </a:lnTo>
                  <a:lnTo>
                    <a:pt x="14926" y="6882"/>
                  </a:lnTo>
                  <a:lnTo>
                    <a:pt x="14794" y="6742"/>
                  </a:lnTo>
                  <a:lnTo>
                    <a:pt x="14661" y="6602"/>
                  </a:lnTo>
                  <a:lnTo>
                    <a:pt x="14527" y="6464"/>
                  </a:lnTo>
                  <a:lnTo>
                    <a:pt x="14392" y="6327"/>
                  </a:lnTo>
                  <a:lnTo>
                    <a:pt x="14256" y="6191"/>
                  </a:lnTo>
                  <a:lnTo>
                    <a:pt x="14118" y="6057"/>
                  </a:lnTo>
                  <a:lnTo>
                    <a:pt x="13980" y="5924"/>
                  </a:lnTo>
                  <a:lnTo>
                    <a:pt x="13840" y="5793"/>
                  </a:lnTo>
                  <a:lnTo>
                    <a:pt x="13700" y="5662"/>
                  </a:lnTo>
                  <a:lnTo>
                    <a:pt x="13558" y="5533"/>
                  </a:lnTo>
                  <a:lnTo>
                    <a:pt x="13416" y="5406"/>
                  </a:lnTo>
                  <a:lnTo>
                    <a:pt x="13272" y="5279"/>
                  </a:lnTo>
                  <a:lnTo>
                    <a:pt x="13127" y="5154"/>
                  </a:lnTo>
                  <a:lnTo>
                    <a:pt x="12981" y="5031"/>
                  </a:lnTo>
                  <a:lnTo>
                    <a:pt x="12835" y="4908"/>
                  </a:lnTo>
                  <a:lnTo>
                    <a:pt x="12687" y="4787"/>
                  </a:lnTo>
                  <a:lnTo>
                    <a:pt x="12538" y="4668"/>
                  </a:lnTo>
                  <a:lnTo>
                    <a:pt x="12388" y="4550"/>
                  </a:lnTo>
                  <a:lnTo>
                    <a:pt x="12237" y="4433"/>
                  </a:lnTo>
                  <a:lnTo>
                    <a:pt x="12085" y="4317"/>
                  </a:lnTo>
                  <a:lnTo>
                    <a:pt x="11932" y="4203"/>
                  </a:lnTo>
                  <a:lnTo>
                    <a:pt x="11778" y="4091"/>
                  </a:lnTo>
                  <a:lnTo>
                    <a:pt x="11623" y="3979"/>
                  </a:lnTo>
                  <a:lnTo>
                    <a:pt x="11472" y="3873"/>
                  </a:lnTo>
                  <a:lnTo>
                    <a:pt x="11320" y="3768"/>
                  </a:lnTo>
                  <a:lnTo>
                    <a:pt x="11167" y="3664"/>
                  </a:lnTo>
                  <a:lnTo>
                    <a:pt x="11013" y="3562"/>
                  </a:lnTo>
                  <a:lnTo>
                    <a:pt x="10858" y="3460"/>
                  </a:lnTo>
                  <a:lnTo>
                    <a:pt x="10703" y="3361"/>
                  </a:lnTo>
                  <a:lnTo>
                    <a:pt x="10546" y="3262"/>
                  </a:lnTo>
                  <a:lnTo>
                    <a:pt x="10389" y="3165"/>
                  </a:lnTo>
                  <a:lnTo>
                    <a:pt x="10230" y="3069"/>
                  </a:lnTo>
                  <a:lnTo>
                    <a:pt x="10071" y="2975"/>
                  </a:lnTo>
                  <a:lnTo>
                    <a:pt x="9911" y="2881"/>
                  </a:lnTo>
                  <a:lnTo>
                    <a:pt x="9750" y="2790"/>
                  </a:lnTo>
                  <a:lnTo>
                    <a:pt x="9588" y="2699"/>
                  </a:lnTo>
                  <a:lnTo>
                    <a:pt x="9425" y="2610"/>
                  </a:lnTo>
                  <a:lnTo>
                    <a:pt x="9261" y="2522"/>
                  </a:lnTo>
                  <a:lnTo>
                    <a:pt x="9096" y="2436"/>
                  </a:lnTo>
                  <a:lnTo>
                    <a:pt x="8931" y="2351"/>
                  </a:lnTo>
                  <a:lnTo>
                    <a:pt x="8764" y="2267"/>
                  </a:lnTo>
                  <a:lnTo>
                    <a:pt x="8597" y="2185"/>
                  </a:lnTo>
                  <a:lnTo>
                    <a:pt x="8429" y="2105"/>
                  </a:lnTo>
                  <a:lnTo>
                    <a:pt x="8260" y="2025"/>
                  </a:lnTo>
                  <a:lnTo>
                    <a:pt x="8090" y="1947"/>
                  </a:lnTo>
                  <a:lnTo>
                    <a:pt x="7919" y="1871"/>
                  </a:lnTo>
                  <a:lnTo>
                    <a:pt x="7747" y="1795"/>
                  </a:lnTo>
                  <a:lnTo>
                    <a:pt x="7575" y="1722"/>
                  </a:lnTo>
                  <a:lnTo>
                    <a:pt x="7401" y="1649"/>
                  </a:lnTo>
                  <a:lnTo>
                    <a:pt x="7227" y="1578"/>
                  </a:lnTo>
                  <a:lnTo>
                    <a:pt x="7052" y="1509"/>
                  </a:lnTo>
                  <a:lnTo>
                    <a:pt x="6876" y="1441"/>
                  </a:lnTo>
                  <a:lnTo>
                    <a:pt x="6699" y="1374"/>
                  </a:lnTo>
                  <a:lnTo>
                    <a:pt x="6521" y="1309"/>
                  </a:lnTo>
                  <a:lnTo>
                    <a:pt x="6343" y="1246"/>
                  </a:lnTo>
                  <a:lnTo>
                    <a:pt x="6163" y="1184"/>
                  </a:lnTo>
                  <a:lnTo>
                    <a:pt x="5983" y="1123"/>
                  </a:lnTo>
                  <a:lnTo>
                    <a:pt x="5802" y="1064"/>
                  </a:lnTo>
                  <a:lnTo>
                    <a:pt x="5620" y="1006"/>
                  </a:lnTo>
                  <a:lnTo>
                    <a:pt x="5437" y="950"/>
                  </a:lnTo>
                  <a:lnTo>
                    <a:pt x="5254" y="895"/>
                  </a:lnTo>
                  <a:lnTo>
                    <a:pt x="5069" y="842"/>
                  </a:lnTo>
                  <a:lnTo>
                    <a:pt x="4884" y="790"/>
                  </a:lnTo>
                  <a:lnTo>
                    <a:pt x="4698" y="740"/>
                  </a:lnTo>
                  <a:lnTo>
                    <a:pt x="4511" y="691"/>
                  </a:lnTo>
                  <a:lnTo>
                    <a:pt x="4324" y="644"/>
                  </a:lnTo>
                  <a:lnTo>
                    <a:pt x="4135" y="598"/>
                  </a:lnTo>
                  <a:lnTo>
                    <a:pt x="3946" y="554"/>
                  </a:lnTo>
                  <a:lnTo>
                    <a:pt x="3756" y="511"/>
                  </a:lnTo>
                  <a:lnTo>
                    <a:pt x="3565" y="470"/>
                  </a:lnTo>
                  <a:lnTo>
                    <a:pt x="3373" y="430"/>
                  </a:lnTo>
                  <a:lnTo>
                    <a:pt x="3181" y="392"/>
                  </a:lnTo>
                  <a:lnTo>
                    <a:pt x="2987" y="356"/>
                  </a:lnTo>
                  <a:lnTo>
                    <a:pt x="2793" y="321"/>
                  </a:lnTo>
                  <a:lnTo>
                    <a:pt x="2598" y="288"/>
                  </a:lnTo>
                  <a:lnTo>
                    <a:pt x="2403" y="256"/>
                  </a:lnTo>
                  <a:lnTo>
                    <a:pt x="2206" y="226"/>
                  </a:lnTo>
                  <a:lnTo>
                    <a:pt x="2009" y="197"/>
                  </a:lnTo>
                  <a:lnTo>
                    <a:pt x="1811" y="170"/>
                  </a:lnTo>
                  <a:lnTo>
                    <a:pt x="1612" y="145"/>
                  </a:lnTo>
                  <a:lnTo>
                    <a:pt x="1413" y="121"/>
                  </a:lnTo>
                  <a:lnTo>
                    <a:pt x="1212" y="99"/>
                  </a:lnTo>
                  <a:lnTo>
                    <a:pt x="1011" y="78"/>
                  </a:lnTo>
                  <a:lnTo>
                    <a:pt x="809" y="59"/>
                  </a:lnTo>
                  <a:lnTo>
                    <a:pt x="607" y="42"/>
                  </a:lnTo>
                  <a:lnTo>
                    <a:pt x="403" y="26"/>
                  </a:lnTo>
                  <a:lnTo>
                    <a:pt x="199" y="12"/>
                  </a:lnTo>
                  <a:lnTo>
                    <a:pt x="0" y="0"/>
                  </a:lnTo>
                </a:path>
              </a:pathLst>
            </a:custGeom>
            <a:noFill/>
            <a:ln w="10470" cap="flat">
              <a:solidFill>
                <a:srgbClr val="ED7369"/>
              </a:solidFill>
              <a:prstDash val="solid"/>
              <a:round/>
            </a:ln>
            <a:effectLst/>
          </p:spPr>
          <p:txBody>
            <a:bodyPr wrap="square" lIns="45719" tIns="45719" rIns="45719" bIns="45719" numCol="1" anchor="t">
              <a:noAutofit/>
            </a:bodyPr>
            <a:lstStyle/>
            <a:p>
              <a:endParaRPr/>
            </a:p>
          </p:txBody>
        </p:sp>
      </p:grpSp>
      <p:sp>
        <p:nvSpPr>
          <p:cNvPr id="116" name="object 5"/>
          <p:cNvSpPr txBox="1">
            <a:spLocks noGrp="1"/>
          </p:cNvSpPr>
          <p:nvPr>
            <p:ph type="title"/>
          </p:nvPr>
        </p:nvSpPr>
        <p:spPr>
          <a:xfrm>
            <a:off x="2847152" y="2345649"/>
            <a:ext cx="15759700" cy="3459481"/>
          </a:xfrm>
          <a:prstGeom prst="rect">
            <a:avLst/>
          </a:prstGeom>
        </p:spPr>
        <p:txBody>
          <a:bodyPr>
            <a:normAutofit/>
          </a:bodyPr>
          <a:lstStyle/>
          <a:p>
            <a:pPr marR="5080" indent="12700" algn="ctr">
              <a:lnSpc>
                <a:spcPts val="9000"/>
              </a:lnSpc>
              <a:defRPr spc="-100"/>
            </a:pPr>
            <a:r>
              <a:rPr lang="en-US" dirty="0">
                <a:solidFill>
                  <a:srgbClr val="ED7369"/>
                </a:solidFill>
                <a:latin typeface="AKTIVGROTESKCORP-LIGHT" panose="020B0304020202020204" pitchFamily="34" charset="0"/>
              </a:rPr>
              <a:t/>
            </a:r>
            <a:br>
              <a:rPr lang="en-US" dirty="0">
                <a:solidFill>
                  <a:srgbClr val="ED7369"/>
                </a:solidFill>
                <a:latin typeface="AKTIVGROTESKCORP-LIGHT" panose="020B0304020202020204" pitchFamily="34" charset="0"/>
              </a:rPr>
            </a:br>
            <a:r>
              <a:rPr lang="en-US" b="1" spc="-100" dirty="0">
                <a:latin typeface="AKTIVGROTESKCORP-LIGHT" panose="020B0304020202020204" pitchFamily="34" charset="0"/>
              </a:rPr>
              <a:t>What if we could only pass on our Wisdom? </a:t>
            </a:r>
            <a:endParaRPr lang="en-US" dirty="0">
              <a:solidFill>
                <a:srgbClr val="ED7369"/>
              </a:solidFill>
              <a:latin typeface="AKTIVGROTESKCORP-LIGHT" panose="020B0304020202020204" pitchFamily="34" charset="0"/>
            </a:endParaRPr>
          </a:p>
        </p:txBody>
      </p:sp>
      <p:grpSp>
        <p:nvGrpSpPr>
          <p:cNvPr id="131" name="object 6"/>
          <p:cNvGrpSpPr/>
          <p:nvPr/>
        </p:nvGrpSpPr>
        <p:grpSpPr>
          <a:xfrm>
            <a:off x="17276956" y="9811219"/>
            <a:ext cx="1570633" cy="304354"/>
            <a:chOff x="0" y="0"/>
            <a:chExt cx="1570632" cy="304353"/>
          </a:xfrm>
        </p:grpSpPr>
        <p:pic>
          <p:nvPicPr>
            <p:cNvPr id="117" name="object 7" descr="object 7"/>
            <p:cNvPicPr>
              <a:picLocks noChangeAspect="1"/>
            </p:cNvPicPr>
            <p:nvPr/>
          </p:nvPicPr>
          <p:blipFill>
            <a:blip r:embed="rId3"/>
            <a:stretch>
              <a:fillRect/>
            </a:stretch>
          </p:blipFill>
          <p:spPr>
            <a:xfrm>
              <a:off x="0" y="1"/>
              <a:ext cx="180770" cy="243951"/>
            </a:xfrm>
            <a:prstGeom prst="rect">
              <a:avLst/>
            </a:prstGeom>
            <a:ln w="12700" cap="flat">
              <a:noFill/>
              <a:miter lim="400000"/>
            </a:ln>
            <a:effectLst/>
          </p:spPr>
        </p:pic>
        <p:pic>
          <p:nvPicPr>
            <p:cNvPr id="118" name="object 8" descr="object 8"/>
            <p:cNvPicPr>
              <a:picLocks noChangeAspect="1"/>
            </p:cNvPicPr>
            <p:nvPr/>
          </p:nvPicPr>
          <p:blipFill>
            <a:blip r:embed="rId4"/>
            <a:stretch>
              <a:fillRect/>
            </a:stretch>
          </p:blipFill>
          <p:spPr>
            <a:xfrm>
              <a:off x="209039" y="59394"/>
              <a:ext cx="90605" cy="180529"/>
            </a:xfrm>
            <a:prstGeom prst="rect">
              <a:avLst/>
            </a:prstGeom>
            <a:ln w="12700" cap="flat">
              <a:noFill/>
              <a:miter lim="400000"/>
            </a:ln>
            <a:effectLst/>
          </p:spPr>
        </p:pic>
        <p:grpSp>
          <p:nvGrpSpPr>
            <p:cNvPr id="121" name="object 9"/>
            <p:cNvGrpSpPr/>
            <p:nvPr/>
          </p:nvGrpSpPr>
          <p:grpSpPr>
            <a:xfrm>
              <a:off x="321104" y="5"/>
              <a:ext cx="41949" cy="239917"/>
              <a:chOff x="0" y="0"/>
              <a:chExt cx="41948" cy="239915"/>
            </a:xfrm>
          </p:grpSpPr>
          <p:sp>
            <p:nvSpPr>
              <p:cNvPr id="119" name="Rectangle"/>
              <p:cNvSpPr/>
              <p:nvPr/>
            </p:nvSpPr>
            <p:spPr>
              <a:xfrm>
                <a:off x="660" y="63754"/>
                <a:ext cx="40946" cy="176162"/>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0" name="Square"/>
              <p:cNvSpPr/>
              <p:nvPr/>
            </p:nvSpPr>
            <p:spPr>
              <a:xfrm>
                <a:off x="0" y="0"/>
                <a:ext cx="41949" cy="38253"/>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2" name="object 10" descr="object 10"/>
            <p:cNvPicPr>
              <a:picLocks noChangeAspect="1"/>
            </p:cNvPicPr>
            <p:nvPr/>
          </p:nvPicPr>
          <p:blipFill>
            <a:blip r:embed="rId5"/>
            <a:stretch>
              <a:fillRect/>
            </a:stretch>
          </p:blipFill>
          <p:spPr>
            <a:xfrm>
              <a:off x="391337" y="0"/>
              <a:ext cx="180425" cy="243951"/>
            </a:xfrm>
            <a:prstGeom prst="rect">
              <a:avLst/>
            </a:prstGeom>
            <a:ln w="12700" cap="flat">
              <a:noFill/>
              <a:miter lim="400000"/>
            </a:ln>
            <a:effectLst/>
          </p:spPr>
        </p:pic>
        <p:pic>
          <p:nvPicPr>
            <p:cNvPr id="123" name="object 11" descr="object 11"/>
            <p:cNvPicPr>
              <a:picLocks noChangeAspect="1"/>
            </p:cNvPicPr>
            <p:nvPr/>
          </p:nvPicPr>
          <p:blipFill>
            <a:blip r:embed="rId6"/>
            <a:stretch>
              <a:fillRect/>
            </a:stretch>
          </p:blipFill>
          <p:spPr>
            <a:xfrm>
              <a:off x="803270" y="57717"/>
              <a:ext cx="176163" cy="187576"/>
            </a:xfrm>
            <a:prstGeom prst="rect">
              <a:avLst/>
            </a:prstGeom>
            <a:ln w="12700" cap="flat">
              <a:noFill/>
              <a:miter lim="400000"/>
            </a:ln>
            <a:effectLst/>
          </p:spPr>
        </p:pic>
        <p:sp>
          <p:nvSpPr>
            <p:cNvPr id="124" name="object 12"/>
            <p:cNvSpPr/>
            <p:nvPr/>
          </p:nvSpPr>
          <p:spPr>
            <a:xfrm>
              <a:off x="978086" y="63760"/>
              <a:ext cx="257711" cy="17616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8253" y="0"/>
                  </a:lnTo>
                  <a:lnTo>
                    <a:pt x="16706" y="7941"/>
                  </a:lnTo>
                  <a:lnTo>
                    <a:pt x="16275" y="10225"/>
                  </a:lnTo>
                  <a:lnTo>
                    <a:pt x="15626" y="13975"/>
                  </a:lnTo>
                  <a:lnTo>
                    <a:pt x="15243" y="16005"/>
                  </a:lnTo>
                  <a:lnTo>
                    <a:pt x="15187" y="16005"/>
                  </a:lnTo>
                  <a:lnTo>
                    <a:pt x="14792" y="13780"/>
                  </a:lnTo>
                  <a:lnTo>
                    <a:pt x="13922" y="8434"/>
                  </a:lnTo>
                  <a:lnTo>
                    <a:pt x="12459" y="0"/>
                  </a:lnTo>
                  <a:lnTo>
                    <a:pt x="9197" y="0"/>
                  </a:lnTo>
                  <a:lnTo>
                    <a:pt x="7542" y="9899"/>
                  </a:lnTo>
                  <a:lnTo>
                    <a:pt x="6911" y="13853"/>
                  </a:lnTo>
                  <a:lnTo>
                    <a:pt x="6553" y="15923"/>
                  </a:lnTo>
                  <a:lnTo>
                    <a:pt x="6497" y="15923"/>
                  </a:lnTo>
                  <a:lnTo>
                    <a:pt x="6116" y="13809"/>
                  </a:lnTo>
                  <a:lnTo>
                    <a:pt x="5523" y="10246"/>
                  </a:lnTo>
                  <a:lnTo>
                    <a:pt x="3515" y="0"/>
                  </a:lnTo>
                  <a:lnTo>
                    <a:pt x="0" y="0"/>
                  </a:lnTo>
                  <a:lnTo>
                    <a:pt x="1165" y="5354"/>
                  </a:lnTo>
                  <a:lnTo>
                    <a:pt x="3484" y="16246"/>
                  </a:lnTo>
                  <a:lnTo>
                    <a:pt x="4696" y="21600"/>
                  </a:lnTo>
                  <a:lnTo>
                    <a:pt x="8184" y="21600"/>
                  </a:lnTo>
                  <a:lnTo>
                    <a:pt x="8833" y="18368"/>
                  </a:lnTo>
                  <a:lnTo>
                    <a:pt x="9495" y="14693"/>
                  </a:lnTo>
                  <a:lnTo>
                    <a:pt x="10743" y="7323"/>
                  </a:lnTo>
                  <a:lnTo>
                    <a:pt x="10828" y="7323"/>
                  </a:lnTo>
                  <a:lnTo>
                    <a:pt x="11349" y="10787"/>
                  </a:lnTo>
                  <a:lnTo>
                    <a:pt x="11981" y="14632"/>
                  </a:lnTo>
                  <a:lnTo>
                    <a:pt x="12655" y="18392"/>
                  </a:lnTo>
                  <a:lnTo>
                    <a:pt x="13303" y="21600"/>
                  </a:lnTo>
                  <a:lnTo>
                    <a:pt x="16875" y="21600"/>
                  </a:lnTo>
                  <a:lnTo>
                    <a:pt x="21600" y="0"/>
                  </a:lnTo>
                  <a:close/>
                </a:path>
              </a:pathLst>
            </a:custGeom>
            <a:solidFill>
              <a:srgbClr val="3A36BD"/>
            </a:solidFill>
            <a:ln w="12700" cap="flat">
              <a:noFill/>
              <a:miter lim="400000"/>
            </a:ln>
            <a:effectLst/>
          </p:spPr>
          <p:txBody>
            <a:bodyPr wrap="square" lIns="45719" tIns="45719" rIns="45719" bIns="45719" numCol="1" anchor="t">
              <a:noAutofit/>
            </a:bodyPr>
            <a:lstStyle/>
            <a:p>
              <a:endParaRPr/>
            </a:p>
          </p:txBody>
        </p:sp>
        <p:pic>
          <p:nvPicPr>
            <p:cNvPr id="125" name="object 13" descr="object 13"/>
            <p:cNvPicPr>
              <a:picLocks noChangeAspect="1"/>
            </p:cNvPicPr>
            <p:nvPr/>
          </p:nvPicPr>
          <p:blipFill>
            <a:blip r:embed="rId7"/>
            <a:stretch>
              <a:fillRect/>
            </a:stretch>
          </p:blipFill>
          <p:spPr>
            <a:xfrm>
              <a:off x="1241809" y="57717"/>
              <a:ext cx="176173" cy="187576"/>
            </a:xfrm>
            <a:prstGeom prst="rect">
              <a:avLst/>
            </a:prstGeom>
            <a:ln w="12700" cap="flat">
              <a:noFill/>
              <a:miter lim="400000"/>
            </a:ln>
            <a:effectLst/>
          </p:spPr>
        </p:pic>
        <p:grpSp>
          <p:nvGrpSpPr>
            <p:cNvPr id="128" name="object 14"/>
            <p:cNvGrpSpPr/>
            <p:nvPr/>
          </p:nvGrpSpPr>
          <p:grpSpPr>
            <a:xfrm>
              <a:off x="1446476" y="5"/>
              <a:ext cx="124157" cy="239917"/>
              <a:chOff x="0" y="0"/>
              <a:chExt cx="124156" cy="239915"/>
            </a:xfrm>
          </p:grpSpPr>
          <p:sp>
            <p:nvSpPr>
              <p:cNvPr id="126" name="Rectangle"/>
              <p:cNvSpPr/>
              <p:nvPr/>
            </p:nvSpPr>
            <p:spPr>
              <a:xfrm>
                <a:off x="0" y="0"/>
                <a:ext cx="40945"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sp>
            <p:nvSpPr>
              <p:cNvPr id="127" name="Rectangle"/>
              <p:cNvSpPr/>
              <p:nvPr/>
            </p:nvSpPr>
            <p:spPr>
              <a:xfrm>
                <a:off x="83210" y="0"/>
                <a:ext cx="40947" cy="239916"/>
              </a:xfrm>
              <a:prstGeom prst="rect">
                <a:avLst/>
              </a:prstGeom>
              <a:solidFill>
                <a:srgbClr val="3A36BD"/>
              </a:solidFill>
              <a:ln w="12700" cap="flat">
                <a:noFill/>
                <a:miter lim="400000"/>
              </a:ln>
              <a:effectLst/>
            </p:spPr>
            <p:txBody>
              <a:bodyPr wrap="square" lIns="45719" tIns="45719" rIns="45719" bIns="45719" numCol="1" anchor="t">
                <a:noAutofit/>
              </a:bodyPr>
              <a:lstStyle/>
              <a:p>
                <a:endParaRPr/>
              </a:p>
            </p:txBody>
          </p:sp>
        </p:grpSp>
        <p:pic>
          <p:nvPicPr>
            <p:cNvPr id="129" name="object 15" descr="object 15"/>
            <p:cNvPicPr>
              <a:picLocks noChangeAspect="1"/>
            </p:cNvPicPr>
            <p:nvPr/>
          </p:nvPicPr>
          <p:blipFill>
            <a:blip r:embed="rId8"/>
            <a:stretch>
              <a:fillRect/>
            </a:stretch>
          </p:blipFill>
          <p:spPr>
            <a:xfrm>
              <a:off x="601766" y="162075"/>
              <a:ext cx="180037" cy="142279"/>
            </a:xfrm>
            <a:prstGeom prst="rect">
              <a:avLst/>
            </a:prstGeom>
            <a:ln w="12700" cap="flat">
              <a:noFill/>
              <a:miter lim="400000"/>
            </a:ln>
            <a:effectLst/>
          </p:spPr>
        </p:pic>
        <p:pic>
          <p:nvPicPr>
            <p:cNvPr id="130" name="object 16" descr="object 16"/>
            <p:cNvPicPr>
              <a:picLocks noChangeAspect="1"/>
            </p:cNvPicPr>
            <p:nvPr/>
          </p:nvPicPr>
          <p:blipFill>
            <a:blip r:embed="rId9"/>
            <a:stretch>
              <a:fillRect/>
            </a:stretch>
          </p:blipFill>
          <p:spPr>
            <a:xfrm>
              <a:off x="601103" y="57714"/>
              <a:ext cx="181000" cy="74836"/>
            </a:xfrm>
            <a:prstGeom prst="rect">
              <a:avLst/>
            </a:prstGeom>
            <a:ln w="12700" cap="flat">
              <a:noFill/>
              <a:miter lim="400000"/>
            </a:ln>
            <a:effectLst/>
          </p:spPr>
        </p:pic>
      </p:grpSp>
    </p:spTree>
    <p:extLst>
      <p:ext uri="{BB962C8B-B14F-4D97-AF65-F5344CB8AC3E}">
        <p14:creationId xmlns:p14="http://schemas.microsoft.com/office/powerpoint/2010/main" val="95528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7ee593b-f8cb-42fe-bca4-55eb2d2df972">
      <Terms xmlns="http://schemas.microsoft.com/office/infopath/2007/PartnerControls"/>
    </lcf76f155ced4ddcb4097134ff3c332f>
    <TaxCatchAll xmlns="c3831ce4-872e-4f33-9789-469d74bed7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C867DF489652B49A766E0A77E27CEF3" ma:contentTypeVersion="18" ma:contentTypeDescription="Create a new document." ma:contentTypeScope="" ma:versionID="6dcab213c44f33a88ab12aed3ba83b01">
  <xsd:schema xmlns:xsd="http://www.w3.org/2001/XMLSchema" xmlns:xs="http://www.w3.org/2001/XMLSchema" xmlns:p="http://schemas.microsoft.com/office/2006/metadata/properties" xmlns:ns2="f7ee593b-f8cb-42fe-bca4-55eb2d2df972" xmlns:ns3="c3831ce4-872e-4f33-9789-469d74bed758" targetNamespace="http://schemas.microsoft.com/office/2006/metadata/properties" ma:root="true" ma:fieldsID="94908666f2b92c69296010cb3ac30396" ns2:_="" ns3:_="">
    <xsd:import namespace="f7ee593b-f8cb-42fe-bca4-55eb2d2df972"/>
    <xsd:import namespace="c3831ce4-872e-4f33-9789-469d74bed7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ee593b-f8cb-42fe-bca4-55eb2d2df9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56aeb04-2d14-4479-b3ce-c6140bdc00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3831ce4-872e-4f33-9789-469d74bed7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24509e6-0f82-4ae2-b2e5-b09881b78695}" ma:internalName="TaxCatchAll" ma:showField="CatchAllData" ma:web="c3831ce4-872e-4f33-9789-469d74bed7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696151-BCAB-44FE-9CFE-96DDD7A39EFB}">
  <ds:schemaRefs>
    <ds:schemaRef ds:uri="http://schemas.microsoft.com/sharepoint/v3/contenttype/forms"/>
  </ds:schemaRefs>
</ds:datastoreItem>
</file>

<file path=customXml/itemProps2.xml><?xml version="1.0" encoding="utf-8"?>
<ds:datastoreItem xmlns:ds="http://schemas.openxmlformats.org/officeDocument/2006/customXml" ds:itemID="{08CD478A-A656-4A2F-AFB2-108BDAFCB8D7}">
  <ds:schemaRefs>
    <ds:schemaRef ds:uri="http://schemas.openxmlformats.org/package/2006/metadata/core-properties"/>
    <ds:schemaRef ds:uri="c3831ce4-872e-4f33-9789-469d74bed758"/>
    <ds:schemaRef ds:uri="http://schemas.microsoft.com/office/2006/documentManagement/types"/>
    <ds:schemaRef ds:uri="http://schemas.microsoft.com/office/infopath/2007/PartnerControls"/>
    <ds:schemaRef ds:uri="http://purl.org/dc/elements/1.1/"/>
    <ds:schemaRef ds:uri="http://schemas.microsoft.com/office/2006/metadata/properties"/>
    <ds:schemaRef ds:uri="f7ee593b-f8cb-42fe-bca4-55eb2d2df972"/>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7AF0CACF-7132-488A-A9E0-72C43D0E30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ee593b-f8cb-42fe-bca4-55eb2d2df972"/>
    <ds:schemaRef ds:uri="c3831ce4-872e-4f33-9789-469d74bed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13894</TotalTime>
  <Words>666</Words>
  <Application>Microsoft Office PowerPoint</Application>
  <PresentationFormat>Custom</PresentationFormat>
  <Paragraphs>87</Paragraphs>
  <Slides>19</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Aktiv Grotesk</vt:lpstr>
      <vt:lpstr>Aktiv Grotesk Corp</vt:lpstr>
      <vt:lpstr>Aktiv Grotesk Light</vt:lpstr>
      <vt:lpstr>AKTIVGROTESKCORP-LIGHT</vt:lpstr>
      <vt:lpstr>Aptos</vt:lpstr>
      <vt:lpstr>Calibri</vt:lpstr>
      <vt:lpstr>Helvetica</vt:lpstr>
      <vt:lpstr>Helvetica Neue</vt:lpstr>
      <vt:lpstr>Times New Roman</vt:lpstr>
      <vt:lpstr>Office Theme</vt:lpstr>
      <vt:lpstr>HEALTHY AGEING 101  Older Adults &amp; Estate Planning:  How and what to talk to your family about</vt:lpstr>
      <vt:lpstr>PowerPoint Presentation</vt:lpstr>
      <vt:lpstr> WHAT is Estate Planning?    </vt:lpstr>
      <vt:lpstr>Doing your Will(s)      </vt:lpstr>
      <vt:lpstr>Division of Assets      </vt:lpstr>
      <vt:lpstr> What is Will Planning?</vt:lpstr>
      <vt:lpstr>Canadian’s and estate planning…</vt:lpstr>
      <vt:lpstr> Are you Ready When?</vt:lpstr>
      <vt:lpstr> What if we could only pass on our Wisdom? </vt:lpstr>
      <vt:lpstr> Situations you may identify with  </vt:lpstr>
      <vt:lpstr> </vt:lpstr>
      <vt:lpstr> </vt:lpstr>
      <vt:lpstr>Estate Consideration 1  My spouse and I are in our Mid 40’s, successful professionals, what should our considerations be for estate planning?   Obvious – updated wills and POA Consideration for Children Trustee’s Estate Preservation through planning for your living wishes, strategies and products.   What are our short and long term risks of NOT putting a Plan in Place?  </vt:lpstr>
      <vt:lpstr>Estate Considerations #2  We are successful professionals in our mid 60’s and likely will continue to work for years to come, but our disability insurance will be cancelled at age 65.   We have seen friends and family suffer through the exorbitant cost of care associated with aging.  What can we do?  What planning should we do?  What special considerations?  Protecting our estate for our kids, while still providing for potential life care needs.  I don’t want to be a financial burden to my children and spouse! </vt:lpstr>
      <vt:lpstr>Estate Consideration #3   My spouse and I are in our mid 40’s, are parents are in their late 60’s, and now in reasonable health, they are not of means.  How can I protect my estate and my plan for the care of my parents, should they need care as they age?  Protecting their estate, protects ours?  </vt:lpstr>
      <vt:lpstr> Estate Considerations 4  I am in my 40’s or 50’s and have young kids, how do I pick trustee’s for our kids or our finances? ReadyWhen.com   What criteria should I consider?</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Sarwar, Sunehra</cp:lastModifiedBy>
  <cp:revision>11</cp:revision>
  <dcterms:modified xsi:type="dcterms:W3CDTF">2024-05-24T19:01:34Z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0x0101002C867DF489652B49A766E0A77E27CEF3</vt:lpwstr>
  </property>
  <property fmtid="{D5CDD505-2E9C-101B-9397-08002B2CF9AE}" pid="3" name="MediaServiceImageTags">
    <vt:lpwstr/>
  </property>
</Properties>
</file>